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58" r:id="rId5"/>
    <p:sldId id="598" r:id="rId6"/>
    <p:sldId id="613" r:id="rId7"/>
    <p:sldId id="667" r:id="rId8"/>
    <p:sldId id="669" r:id="rId9"/>
    <p:sldId id="668" r:id="rId10"/>
    <p:sldId id="652" r:id="rId11"/>
    <p:sldId id="651" r:id="rId12"/>
    <p:sldId id="655" r:id="rId13"/>
    <p:sldId id="656" r:id="rId14"/>
    <p:sldId id="657" r:id="rId15"/>
    <p:sldId id="658" r:id="rId16"/>
    <p:sldId id="659" r:id="rId17"/>
    <p:sldId id="660" r:id="rId18"/>
    <p:sldId id="661" r:id="rId19"/>
    <p:sldId id="662" r:id="rId20"/>
    <p:sldId id="663" r:id="rId21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8CBE"/>
    <a:srgbClr val="D9D9D9"/>
    <a:srgbClr val="1A0F9A"/>
    <a:srgbClr val="A3C8FE"/>
    <a:srgbClr val="457CAE"/>
    <a:srgbClr val="FF0000"/>
    <a:srgbClr val="4472C4"/>
    <a:srgbClr val="FFFD78"/>
    <a:srgbClr val="C00000"/>
    <a:srgbClr val="427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62D39-3F5C-43EC-8131-BE9031162A2D}" v="60" dt="2019-03-06T13:53:32.824"/>
    <p1510:client id="{AD763385-93E4-4A84-A2C6-6B71BEC40768}" v="28" dt="2019-03-06T15:58:46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21" autoAdjust="0"/>
    <p:restoredTop sz="94604"/>
  </p:normalViewPr>
  <p:slideViewPr>
    <p:cSldViewPr snapToGrid="0" snapToObjects="1">
      <p:cViewPr varScale="1">
        <p:scale>
          <a:sx n="120" d="100"/>
          <a:sy n="120" d="100"/>
        </p:scale>
        <p:origin x="150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Smith" userId="3e9c43fe-1c94-4b1a-a310-4d4ec2495fbf" providerId="ADAL" clId="{52A242B9-3FF1-48F5-B327-DCB9C6C9AB15}"/>
    <pc:docChg chg="undo custSel addSld delSld modSld">
      <pc:chgData name="James Smith" userId="3e9c43fe-1c94-4b1a-a310-4d4ec2495fbf" providerId="ADAL" clId="{52A242B9-3FF1-48F5-B327-DCB9C6C9AB15}" dt="2019-03-04T15:39:47.991" v="112" actId="20577"/>
      <pc:docMkLst>
        <pc:docMk/>
      </pc:docMkLst>
      <pc:sldChg chg="modSp">
        <pc:chgData name="James Smith" userId="3e9c43fe-1c94-4b1a-a310-4d4ec2495fbf" providerId="ADAL" clId="{52A242B9-3FF1-48F5-B327-DCB9C6C9AB15}" dt="2019-03-04T15:37:36.832" v="96" actId="1076"/>
        <pc:sldMkLst>
          <pc:docMk/>
          <pc:sldMk cId="2769978802" sldId="258"/>
        </pc:sldMkLst>
        <pc:spChg chg="mod">
          <ac:chgData name="James Smith" userId="3e9c43fe-1c94-4b1a-a310-4d4ec2495fbf" providerId="ADAL" clId="{52A242B9-3FF1-48F5-B327-DCB9C6C9AB15}" dt="2019-03-04T15:36:39.413" v="65" actId="1076"/>
          <ac:spMkLst>
            <pc:docMk/>
            <pc:sldMk cId="2769978802" sldId="258"/>
            <ac:spMk id="2" creationId="{00000000-0000-0000-0000-000000000000}"/>
          </ac:spMkLst>
        </pc:spChg>
        <pc:spChg chg="mod">
          <ac:chgData name="James Smith" userId="3e9c43fe-1c94-4b1a-a310-4d4ec2495fbf" providerId="ADAL" clId="{52A242B9-3FF1-48F5-B327-DCB9C6C9AB15}" dt="2019-03-04T15:36:52.451" v="70" actId="20577"/>
          <ac:spMkLst>
            <pc:docMk/>
            <pc:sldMk cId="2769978802" sldId="258"/>
            <ac:spMk id="25" creationId="{00000000-0000-0000-0000-000000000000}"/>
          </ac:spMkLst>
        </pc:spChg>
        <pc:spChg chg="mod">
          <ac:chgData name="James Smith" userId="3e9c43fe-1c94-4b1a-a310-4d4ec2495fbf" providerId="ADAL" clId="{52A242B9-3FF1-48F5-B327-DCB9C6C9AB15}" dt="2019-03-04T15:37:08.031" v="95" actId="6549"/>
          <ac:spMkLst>
            <pc:docMk/>
            <pc:sldMk cId="2769978802" sldId="258"/>
            <ac:spMk id="37" creationId="{00000000-0000-0000-0000-000000000000}"/>
          </ac:spMkLst>
        </pc:spChg>
        <pc:spChg chg="mod">
          <ac:chgData name="James Smith" userId="3e9c43fe-1c94-4b1a-a310-4d4ec2495fbf" providerId="ADAL" clId="{52A242B9-3FF1-48F5-B327-DCB9C6C9AB15}" dt="2019-03-04T15:37:36.832" v="96" actId="1076"/>
          <ac:spMkLst>
            <pc:docMk/>
            <pc:sldMk cId="2769978802" sldId="258"/>
            <ac:spMk id="39" creationId="{00000000-0000-0000-0000-000000000000}"/>
          </ac:spMkLst>
        </pc:spChg>
        <pc:grpChg chg="mod">
          <ac:chgData name="James Smith" userId="3e9c43fe-1c94-4b1a-a310-4d4ec2495fbf" providerId="ADAL" clId="{52A242B9-3FF1-48F5-B327-DCB9C6C9AB15}" dt="2019-03-04T15:36:35.131" v="64" actId="1076"/>
          <ac:grpSpMkLst>
            <pc:docMk/>
            <pc:sldMk cId="2769978802" sldId="258"/>
            <ac:grpSpMk id="9" creationId="{00000000-0000-0000-0000-000000000000}"/>
          </ac:grpSpMkLst>
        </pc:grpChg>
      </pc:sldChg>
      <pc:sldChg chg="delSp modSp add delAnim modAnim">
        <pc:chgData name="James Smith" userId="3e9c43fe-1c94-4b1a-a310-4d4ec2495fbf" providerId="ADAL" clId="{52A242B9-3FF1-48F5-B327-DCB9C6C9AB15}" dt="2019-03-04T15:39:17.796" v="101" actId="1076"/>
        <pc:sldMkLst>
          <pc:docMk/>
          <pc:sldMk cId="4226944690" sldId="598"/>
        </pc:sldMkLst>
        <pc:spChg chg="del mod">
          <ac:chgData name="James Smith" userId="3e9c43fe-1c94-4b1a-a310-4d4ec2495fbf" providerId="ADAL" clId="{52A242B9-3FF1-48F5-B327-DCB9C6C9AB15}" dt="2019-03-04T15:39:10.051" v="100" actId="478"/>
          <ac:spMkLst>
            <pc:docMk/>
            <pc:sldMk cId="4226944690" sldId="598"/>
            <ac:spMk id="6" creationId="{01F550A5-971D-4DC3-91EB-52FF977725C8}"/>
          </ac:spMkLst>
        </pc:spChg>
        <pc:spChg chg="mod">
          <ac:chgData name="James Smith" userId="3e9c43fe-1c94-4b1a-a310-4d4ec2495fbf" providerId="ADAL" clId="{52A242B9-3FF1-48F5-B327-DCB9C6C9AB15}" dt="2019-03-04T15:39:17.796" v="101" actId="1076"/>
          <ac:spMkLst>
            <pc:docMk/>
            <pc:sldMk cId="4226944690" sldId="598"/>
            <ac:spMk id="7" creationId="{F95FC296-A58C-417A-8FBB-F248A7A4123C}"/>
          </ac:spMkLst>
        </pc:spChg>
        <pc:spChg chg="mod">
          <ac:chgData name="James Smith" userId="3e9c43fe-1c94-4b1a-a310-4d4ec2495fbf" providerId="ADAL" clId="{52A242B9-3FF1-48F5-B327-DCB9C6C9AB15}" dt="2019-03-04T15:39:17.796" v="101" actId="1076"/>
          <ac:spMkLst>
            <pc:docMk/>
            <pc:sldMk cId="4226944690" sldId="598"/>
            <ac:spMk id="8" creationId="{B1BC5CA0-FAA9-4BA4-9B8B-6324629A7C67}"/>
          </ac:spMkLst>
        </pc:spChg>
        <pc:spChg chg="mod">
          <ac:chgData name="James Smith" userId="3e9c43fe-1c94-4b1a-a310-4d4ec2495fbf" providerId="ADAL" clId="{52A242B9-3FF1-48F5-B327-DCB9C6C9AB15}" dt="2019-03-04T15:39:17.796" v="101" actId="1076"/>
          <ac:spMkLst>
            <pc:docMk/>
            <pc:sldMk cId="4226944690" sldId="598"/>
            <ac:spMk id="9" creationId="{B32E3B82-3821-4F4A-9500-830DD36B5DE7}"/>
          </ac:spMkLst>
        </pc:spChg>
        <pc:spChg chg="mod">
          <ac:chgData name="James Smith" userId="3e9c43fe-1c94-4b1a-a310-4d4ec2495fbf" providerId="ADAL" clId="{52A242B9-3FF1-48F5-B327-DCB9C6C9AB15}" dt="2019-03-04T15:39:17.796" v="101" actId="1076"/>
          <ac:spMkLst>
            <pc:docMk/>
            <pc:sldMk cId="4226944690" sldId="598"/>
            <ac:spMk id="10" creationId="{E908BE1B-1428-4202-AE8F-1EE1B0B699E5}"/>
          </ac:spMkLst>
        </pc:spChg>
        <pc:spChg chg="mod">
          <ac:chgData name="James Smith" userId="3e9c43fe-1c94-4b1a-a310-4d4ec2495fbf" providerId="ADAL" clId="{52A242B9-3FF1-48F5-B327-DCB9C6C9AB15}" dt="2019-03-04T15:39:17.796" v="101" actId="1076"/>
          <ac:spMkLst>
            <pc:docMk/>
            <pc:sldMk cId="4226944690" sldId="598"/>
            <ac:spMk id="11" creationId="{B39DF1ED-C8C9-4354-BF29-54E1324DAC13}"/>
          </ac:spMkLst>
        </pc:spChg>
        <pc:cxnChg chg="del">
          <ac:chgData name="James Smith" userId="3e9c43fe-1c94-4b1a-a310-4d4ec2495fbf" providerId="ADAL" clId="{52A242B9-3FF1-48F5-B327-DCB9C6C9AB15}" dt="2019-03-04T15:39:03.651" v="98" actId="478"/>
          <ac:cxnSpMkLst>
            <pc:docMk/>
            <pc:sldMk cId="4226944690" sldId="598"/>
            <ac:cxnSpMk id="3" creationId="{B403AC06-693C-4A0C-93C1-114756FB62DC}"/>
          </ac:cxnSpMkLst>
        </pc:cxnChg>
      </pc:sldChg>
      <pc:sldChg chg="modSp add">
        <pc:chgData name="James Smith" userId="3e9c43fe-1c94-4b1a-a310-4d4ec2495fbf" providerId="ADAL" clId="{52A242B9-3FF1-48F5-B327-DCB9C6C9AB15}" dt="2019-03-04T15:39:47.991" v="112" actId="20577"/>
        <pc:sldMkLst>
          <pc:docMk/>
          <pc:sldMk cId="2818594120" sldId="613"/>
        </pc:sldMkLst>
        <pc:spChg chg="mod">
          <ac:chgData name="James Smith" userId="3e9c43fe-1c94-4b1a-a310-4d4ec2495fbf" providerId="ADAL" clId="{52A242B9-3FF1-48F5-B327-DCB9C6C9AB15}" dt="2019-03-04T15:39:47.991" v="112" actId="20577"/>
          <ac:spMkLst>
            <pc:docMk/>
            <pc:sldMk cId="2818594120" sldId="613"/>
            <ac:spMk id="15" creationId="{1CC13ACB-71C4-4624-A9B4-A6DB8E344139}"/>
          </ac:spMkLst>
        </pc:spChg>
      </pc:sldChg>
      <pc:sldChg chg="add">
        <pc:chgData name="James Smith" userId="3e9c43fe-1c94-4b1a-a310-4d4ec2495fbf" providerId="ADAL" clId="{52A242B9-3FF1-48F5-B327-DCB9C6C9AB15}" dt="2019-03-04T15:34:50.421" v="31"/>
        <pc:sldMkLst>
          <pc:docMk/>
          <pc:sldMk cId="705685823" sldId="651"/>
        </pc:sldMkLst>
      </pc:sldChg>
      <pc:sldMasterChg chg="delSldLayout">
        <pc:chgData name="James Smith" userId="3e9c43fe-1c94-4b1a-a310-4d4ec2495fbf" providerId="ADAL" clId="{52A242B9-3FF1-48F5-B327-DCB9C6C9AB15}" dt="2019-03-04T15:34:33.988" v="25" actId="2696"/>
        <pc:sldMasterMkLst>
          <pc:docMk/>
          <pc:sldMasterMk cId="1928913202" sldId="2147483660"/>
        </pc:sldMasterMkLst>
      </pc:sldMasterChg>
    </pc:docChg>
  </pc:docChgLst>
  <pc:docChgLst>
    <pc:chgData name="James Smith" userId="3e9c43fe-1c94-4b1a-a310-4d4ec2495fbf" providerId="ADAL" clId="{AC293E83-C0D1-4985-AAB5-2E49C30F3A04}"/>
    <pc:docChg chg="undo custSel addSld delSld modSld sldOrd">
      <pc:chgData name="James Smith" userId="3e9c43fe-1c94-4b1a-a310-4d4ec2495fbf" providerId="ADAL" clId="{AC293E83-C0D1-4985-AAB5-2E49C30F3A04}" dt="2019-03-05T16:27:30.865" v="933" actId="20577"/>
      <pc:docMkLst>
        <pc:docMk/>
      </pc:docMkLst>
      <pc:sldChg chg="addSp delSp modSp">
        <pc:chgData name="James Smith" userId="3e9c43fe-1c94-4b1a-a310-4d4ec2495fbf" providerId="ADAL" clId="{AC293E83-C0D1-4985-AAB5-2E49C30F3A04}" dt="2019-03-05T10:12:04.856" v="711" actId="1076"/>
        <pc:sldMkLst>
          <pc:docMk/>
          <pc:sldMk cId="2769978802" sldId="258"/>
        </pc:sldMkLst>
        <pc:spChg chg="mod">
          <ac:chgData name="James Smith" userId="3e9c43fe-1c94-4b1a-a310-4d4ec2495fbf" providerId="ADAL" clId="{AC293E83-C0D1-4985-AAB5-2E49C30F3A04}" dt="2019-03-04T16:47:30.078" v="492" actId="1076"/>
          <ac:spMkLst>
            <pc:docMk/>
            <pc:sldMk cId="2769978802" sldId="258"/>
            <ac:spMk id="2" creationId="{00000000-0000-0000-0000-000000000000}"/>
          </ac:spMkLst>
        </pc:spChg>
        <pc:spChg chg="add del mod">
          <ac:chgData name="James Smith" userId="3e9c43fe-1c94-4b1a-a310-4d4ec2495fbf" providerId="ADAL" clId="{AC293E83-C0D1-4985-AAB5-2E49C30F3A04}" dt="2019-03-04T17:00:50.602" v="529"/>
          <ac:spMkLst>
            <pc:docMk/>
            <pc:sldMk cId="2769978802" sldId="258"/>
            <ac:spMk id="4" creationId="{4E6A7015-3377-46CF-B21A-390177009134}"/>
          </ac:spMkLst>
        </pc:spChg>
        <pc:grpChg chg="mod">
          <ac:chgData name="James Smith" userId="3e9c43fe-1c94-4b1a-a310-4d4ec2495fbf" providerId="ADAL" clId="{AC293E83-C0D1-4985-AAB5-2E49C30F3A04}" dt="2019-03-04T16:47:23.199" v="491" actId="1076"/>
          <ac:grpSpMkLst>
            <pc:docMk/>
            <pc:sldMk cId="2769978802" sldId="258"/>
            <ac:grpSpMk id="9" creationId="{00000000-0000-0000-0000-000000000000}"/>
          </ac:grpSpMkLst>
        </pc:grpChg>
        <pc:picChg chg="add mod">
          <ac:chgData name="James Smith" userId="3e9c43fe-1c94-4b1a-a310-4d4ec2495fbf" providerId="ADAL" clId="{AC293E83-C0D1-4985-AAB5-2E49C30F3A04}" dt="2019-03-05T10:12:04.856" v="711" actId="1076"/>
          <ac:picMkLst>
            <pc:docMk/>
            <pc:sldMk cId="2769978802" sldId="258"/>
            <ac:picMk id="3" creationId="{78CB457B-5F97-4159-82BD-AADB56F1915F}"/>
          </ac:picMkLst>
        </pc:picChg>
        <pc:picChg chg="mod">
          <ac:chgData name="James Smith" userId="3e9c43fe-1c94-4b1a-a310-4d4ec2495fbf" providerId="ADAL" clId="{AC293E83-C0D1-4985-AAB5-2E49C30F3A04}" dt="2019-03-05T10:11:51.489" v="710" actId="1076"/>
          <ac:picMkLst>
            <pc:docMk/>
            <pc:sldMk cId="2769978802" sldId="258"/>
            <ac:picMk id="29" creationId="{00000000-0000-0000-0000-000000000000}"/>
          </ac:picMkLst>
        </pc:picChg>
      </pc:sldChg>
      <pc:sldChg chg="addSp delSp modSp modAnim">
        <pc:chgData name="James Smith" userId="3e9c43fe-1c94-4b1a-a310-4d4ec2495fbf" providerId="ADAL" clId="{AC293E83-C0D1-4985-AAB5-2E49C30F3A04}" dt="2019-03-05T09:46:39.027" v="689" actId="1076"/>
        <pc:sldMkLst>
          <pc:docMk/>
          <pc:sldMk cId="4226944690" sldId="598"/>
        </pc:sldMkLst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2" creationId="{ABA47369-6AB4-47AC-966B-6F89014E65EE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3" creationId="{17C8AFBD-272A-42F2-B41F-4277A81A8736}"/>
          </ac:spMkLst>
        </pc:spChg>
        <pc:spChg chg="del">
          <ac:chgData name="James Smith" userId="3e9c43fe-1c94-4b1a-a310-4d4ec2495fbf" providerId="ADAL" clId="{AC293E83-C0D1-4985-AAB5-2E49C30F3A04}" dt="2019-03-04T16:51:34.803" v="512" actId="478"/>
          <ac:spMkLst>
            <pc:docMk/>
            <pc:sldMk cId="4226944690" sldId="598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5" creationId="{089B0AB8-D266-4011-A356-DFF0FD820259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6" creationId="{9FAD9226-5F48-4653-A539-F2E04E25B2FF}"/>
          </ac:spMkLst>
        </pc:spChg>
        <pc:spChg chg="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7" creationId="{F95FC296-A58C-417A-8FBB-F248A7A4123C}"/>
          </ac:spMkLst>
        </pc:spChg>
        <pc:spChg chg="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8" creationId="{B1BC5CA0-FAA9-4BA4-9B8B-6324629A7C67}"/>
          </ac:spMkLst>
        </pc:spChg>
        <pc:spChg chg="mod">
          <ac:chgData name="James Smith" userId="3e9c43fe-1c94-4b1a-a310-4d4ec2495fbf" providerId="ADAL" clId="{AC293E83-C0D1-4985-AAB5-2E49C30F3A04}" dt="2019-03-05T09:46:39.027" v="689" actId="1076"/>
          <ac:spMkLst>
            <pc:docMk/>
            <pc:sldMk cId="4226944690" sldId="598"/>
            <ac:spMk id="9" creationId="{B32E3B82-3821-4F4A-9500-830DD36B5DE7}"/>
          </ac:spMkLst>
        </pc:spChg>
        <pc:spChg chg="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0" creationId="{E908BE1B-1428-4202-AE8F-1EE1B0B699E5}"/>
          </ac:spMkLst>
        </pc:spChg>
        <pc:spChg chg="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1" creationId="{B39DF1ED-C8C9-4354-BF29-54E1324DAC13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3" creationId="{E9E89D91-3B55-486D-A10E-93A1B1EB005C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4" creationId="{E401AA33-1651-42C9-9F58-97345AD4F77E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5" creationId="{00D7C8E8-2C19-43B3-B759-364DEDFB1640}"/>
          </ac:spMkLst>
        </pc:spChg>
        <pc:spChg chg="add mod">
          <ac:chgData name="James Smith" userId="3e9c43fe-1c94-4b1a-a310-4d4ec2495fbf" providerId="ADAL" clId="{AC293E83-C0D1-4985-AAB5-2E49C30F3A04}" dt="2019-03-04T16:37:25.427" v="388" actId="1035"/>
          <ac:spMkLst>
            <pc:docMk/>
            <pc:sldMk cId="4226944690" sldId="598"/>
            <ac:spMk id="17" creationId="{021342B7-ACE8-4B4D-B933-B9BD7B793C06}"/>
          </ac:spMkLst>
        </pc:spChg>
        <pc:picChg chg="add del">
          <ac:chgData name="James Smith" userId="3e9c43fe-1c94-4b1a-a310-4d4ec2495fbf" providerId="ADAL" clId="{AC293E83-C0D1-4985-AAB5-2E49C30F3A04}" dt="2019-03-04T16:12:48.783" v="164" actId="478"/>
          <ac:picMkLst>
            <pc:docMk/>
            <pc:sldMk cId="4226944690" sldId="598"/>
            <ac:picMk id="12" creationId="{01B15225-5E5C-4B1F-B330-7DA03E203A0C}"/>
          </ac:picMkLst>
        </pc:picChg>
      </pc:sldChg>
      <pc:sldChg chg="addSp delSp modSp">
        <pc:chgData name="James Smith" userId="3e9c43fe-1c94-4b1a-a310-4d4ec2495fbf" providerId="ADAL" clId="{AC293E83-C0D1-4985-AAB5-2E49C30F3A04}" dt="2019-03-04T17:35:51.592" v="630" actId="1076"/>
        <pc:sldMkLst>
          <pc:docMk/>
          <pc:sldMk cId="2818594120" sldId="613"/>
        </pc:sldMkLst>
        <pc:spChg chg="del">
          <ac:chgData name="James Smith" userId="3e9c43fe-1c94-4b1a-a310-4d4ec2495fbf" providerId="ADAL" clId="{AC293E83-C0D1-4985-AAB5-2E49C30F3A04}" dt="2019-03-04T16:51:29.883" v="511" actId="478"/>
          <ac:spMkLst>
            <pc:docMk/>
            <pc:sldMk cId="2818594120" sldId="613"/>
            <ac:spMk id="4" creationId="{00000000-0000-0000-0000-000000000000}"/>
          </ac:spMkLst>
        </pc:spChg>
        <pc:spChg chg="add del mod">
          <ac:chgData name="James Smith" userId="3e9c43fe-1c94-4b1a-a310-4d4ec2495fbf" providerId="ADAL" clId="{AC293E83-C0D1-4985-AAB5-2E49C30F3A04}" dt="2019-03-04T17:35:27.167" v="622" actId="478"/>
          <ac:spMkLst>
            <pc:docMk/>
            <pc:sldMk cId="2818594120" sldId="613"/>
            <ac:spMk id="5" creationId="{1FD1D697-5696-4880-85AC-6EB8A241736A}"/>
          </ac:spMkLst>
        </pc:spChg>
        <pc:spChg chg="mod">
          <ac:chgData name="James Smith" userId="3e9c43fe-1c94-4b1a-a310-4d4ec2495fbf" providerId="ADAL" clId="{AC293E83-C0D1-4985-AAB5-2E49C30F3A04}" dt="2019-03-04T17:05:00.212" v="532" actId="20577"/>
          <ac:spMkLst>
            <pc:docMk/>
            <pc:sldMk cId="2818594120" sldId="613"/>
            <ac:spMk id="12" creationId="{163FDD2B-5529-42C5-9532-43C00481FD93}"/>
          </ac:spMkLst>
        </pc:spChg>
        <pc:spChg chg="mod">
          <ac:chgData name="James Smith" userId="3e9c43fe-1c94-4b1a-a310-4d4ec2495fbf" providerId="ADAL" clId="{AC293E83-C0D1-4985-AAB5-2E49C30F3A04}" dt="2019-03-04T17:06:29.362" v="536" actId="113"/>
          <ac:spMkLst>
            <pc:docMk/>
            <pc:sldMk cId="2818594120" sldId="613"/>
            <ac:spMk id="14" creationId="{E98331B6-4469-4A1E-9CA9-D3CD27FC3F7F}"/>
          </ac:spMkLst>
        </pc:spChg>
        <pc:spChg chg="add del mod">
          <ac:chgData name="James Smith" userId="3e9c43fe-1c94-4b1a-a310-4d4ec2495fbf" providerId="ADAL" clId="{AC293E83-C0D1-4985-AAB5-2E49C30F3A04}" dt="2019-03-04T17:34:13.515" v="616" actId="1076"/>
          <ac:spMkLst>
            <pc:docMk/>
            <pc:sldMk cId="2818594120" sldId="613"/>
            <ac:spMk id="15" creationId="{1CC13ACB-71C4-4624-A9B4-A6DB8E344139}"/>
          </ac:spMkLst>
        </pc:spChg>
        <pc:spChg chg="mod">
          <ac:chgData name="James Smith" userId="3e9c43fe-1c94-4b1a-a310-4d4ec2495fbf" providerId="ADAL" clId="{AC293E83-C0D1-4985-AAB5-2E49C30F3A04}" dt="2019-03-04T17:34:43.067" v="621" actId="1076"/>
          <ac:spMkLst>
            <pc:docMk/>
            <pc:sldMk cId="2818594120" sldId="613"/>
            <ac:spMk id="17" creationId="{D87574B3-B8F0-404C-BE62-C56B61C6DF4F}"/>
          </ac:spMkLst>
        </pc:spChg>
        <pc:spChg chg="mod">
          <ac:chgData name="James Smith" userId="3e9c43fe-1c94-4b1a-a310-4d4ec2495fbf" providerId="ADAL" clId="{AC293E83-C0D1-4985-AAB5-2E49C30F3A04}" dt="2019-03-04T17:34:22.486" v="617" actId="1076"/>
          <ac:spMkLst>
            <pc:docMk/>
            <pc:sldMk cId="2818594120" sldId="613"/>
            <ac:spMk id="19" creationId="{D777CF69-7729-4C7D-8E12-198116FB4625}"/>
          </ac:spMkLst>
        </pc:spChg>
        <pc:spChg chg="add mod">
          <ac:chgData name="James Smith" userId="3e9c43fe-1c94-4b1a-a310-4d4ec2495fbf" providerId="ADAL" clId="{AC293E83-C0D1-4985-AAB5-2E49C30F3A04}" dt="2019-03-04T17:35:43.170" v="628" actId="1076"/>
          <ac:spMkLst>
            <pc:docMk/>
            <pc:sldMk cId="2818594120" sldId="613"/>
            <ac:spMk id="21" creationId="{3BBFE9EB-9A3B-44E3-9859-4B00A7A5643F}"/>
          </ac:spMkLst>
        </pc:spChg>
        <pc:picChg chg="add mod">
          <ac:chgData name="James Smith" userId="3e9c43fe-1c94-4b1a-a310-4d4ec2495fbf" providerId="ADAL" clId="{AC293E83-C0D1-4985-AAB5-2E49C30F3A04}" dt="2019-03-04T17:34:43.067" v="621" actId="1076"/>
          <ac:picMkLst>
            <pc:docMk/>
            <pc:sldMk cId="2818594120" sldId="613"/>
            <ac:picMk id="3" creationId="{13817F9E-FCEF-4FE4-992C-DD62651CD297}"/>
          </ac:picMkLst>
        </pc:picChg>
        <pc:picChg chg="add mod">
          <ac:chgData name="James Smith" userId="3e9c43fe-1c94-4b1a-a310-4d4ec2495fbf" providerId="ADAL" clId="{AC293E83-C0D1-4985-AAB5-2E49C30F3A04}" dt="2019-03-04T17:35:51.592" v="630" actId="1076"/>
          <ac:picMkLst>
            <pc:docMk/>
            <pc:sldMk cId="2818594120" sldId="613"/>
            <ac:picMk id="6" creationId="{B4B4E2B7-231B-4F65-B11A-DD16BDC77B7A}"/>
          </ac:picMkLst>
        </pc:picChg>
        <pc:picChg chg="mod">
          <ac:chgData name="James Smith" userId="3e9c43fe-1c94-4b1a-a310-4d4ec2495fbf" providerId="ADAL" clId="{AC293E83-C0D1-4985-AAB5-2E49C30F3A04}" dt="2019-03-04T17:34:22.486" v="617" actId="1076"/>
          <ac:picMkLst>
            <pc:docMk/>
            <pc:sldMk cId="2818594120" sldId="613"/>
            <ac:picMk id="18" creationId="{08235285-B246-4002-9788-29F56C6D424B}"/>
          </ac:picMkLst>
        </pc:picChg>
        <pc:picChg chg="del">
          <ac:chgData name="James Smith" userId="3e9c43fe-1c94-4b1a-a310-4d4ec2495fbf" providerId="ADAL" clId="{AC293E83-C0D1-4985-AAB5-2E49C30F3A04}" dt="2019-03-04T17:05:52.392" v="533" actId="478"/>
          <ac:picMkLst>
            <pc:docMk/>
            <pc:sldMk cId="2818594120" sldId="613"/>
            <ac:picMk id="20" creationId="{BE15A686-25FF-4DF6-93D9-393BB83EAA3C}"/>
          </ac:picMkLst>
        </pc:picChg>
      </pc:sldChg>
      <pc:sldChg chg="addSp delSp modSp ord">
        <pc:chgData name="James Smith" userId="3e9c43fe-1c94-4b1a-a310-4d4ec2495fbf" providerId="ADAL" clId="{AC293E83-C0D1-4985-AAB5-2E49C30F3A04}" dt="2019-03-05T10:18:57.236" v="786" actId="478"/>
        <pc:sldMkLst>
          <pc:docMk/>
          <pc:sldMk cId="705685823" sldId="651"/>
        </pc:sldMkLst>
        <pc:spChg chg="mod">
          <ac:chgData name="James Smith" userId="3e9c43fe-1c94-4b1a-a310-4d4ec2495fbf" providerId="ADAL" clId="{AC293E83-C0D1-4985-AAB5-2E49C30F3A04}" dt="2019-03-04T17:36:41.797" v="654" actId="20577"/>
          <ac:spMkLst>
            <pc:docMk/>
            <pc:sldMk cId="705685823" sldId="651"/>
            <ac:spMk id="2" creationId="{9B247F4F-E56E-494E-9AA6-80358A211E8B}"/>
          </ac:spMkLst>
        </pc:spChg>
        <pc:spChg chg="del">
          <ac:chgData name="James Smith" userId="3e9c43fe-1c94-4b1a-a310-4d4ec2495fbf" providerId="ADAL" clId="{AC293E83-C0D1-4985-AAB5-2E49C30F3A04}" dt="2019-03-05T10:18:57.236" v="786" actId="478"/>
          <ac:spMkLst>
            <pc:docMk/>
            <pc:sldMk cId="705685823" sldId="651"/>
            <ac:spMk id="3" creationId="{01BECCE4-006D-4C0C-88FF-FE2F689E239D}"/>
          </ac:spMkLst>
        </pc:spChg>
        <pc:spChg chg="add del">
          <ac:chgData name="James Smith" userId="3e9c43fe-1c94-4b1a-a310-4d4ec2495fbf" providerId="ADAL" clId="{AC293E83-C0D1-4985-AAB5-2E49C30F3A04}" dt="2019-03-04T17:44:07.936" v="674"/>
          <ac:spMkLst>
            <pc:docMk/>
            <pc:sldMk cId="705685823" sldId="651"/>
            <ac:spMk id="4" creationId="{61378A51-5B84-4EBD-959F-67032870E079}"/>
          </ac:spMkLst>
        </pc:spChg>
        <pc:spChg chg="add mod">
          <ac:chgData name="James Smith" userId="3e9c43fe-1c94-4b1a-a310-4d4ec2495fbf" providerId="ADAL" clId="{AC293E83-C0D1-4985-AAB5-2E49C30F3A04}" dt="2019-03-04T17:44:32.269" v="680" actId="1076"/>
          <ac:spMkLst>
            <pc:docMk/>
            <pc:sldMk cId="705685823" sldId="651"/>
            <ac:spMk id="5" creationId="{5F9DFE3D-80D2-4D6D-8119-094961DF28FC}"/>
          </ac:spMkLst>
        </pc:spChg>
        <pc:spChg chg="add mod">
          <ac:chgData name="James Smith" userId="3e9c43fe-1c94-4b1a-a310-4d4ec2495fbf" providerId="ADAL" clId="{AC293E83-C0D1-4985-AAB5-2E49C30F3A04}" dt="2019-03-05T10:14:03.773" v="744" actId="20577"/>
          <ac:spMkLst>
            <pc:docMk/>
            <pc:sldMk cId="705685823" sldId="651"/>
            <ac:spMk id="11" creationId="{A8E6A68C-32F6-4C79-A6D2-6B0CF33C2013}"/>
          </ac:spMkLst>
        </pc:spChg>
        <pc:spChg chg="mod">
          <ac:chgData name="James Smith" userId="3e9c43fe-1c94-4b1a-a310-4d4ec2495fbf" providerId="ADAL" clId="{AC293E83-C0D1-4985-AAB5-2E49C30F3A04}" dt="2019-03-04T17:36:54.319" v="655" actId="113"/>
          <ac:spMkLst>
            <pc:docMk/>
            <pc:sldMk cId="705685823" sldId="651"/>
            <ac:spMk id="16" creationId="{02593A73-25D7-49B3-8629-AA69C3DD0B72}"/>
          </ac:spMkLst>
        </pc:spChg>
        <pc:picChg chg="del">
          <ac:chgData name="James Smith" userId="3e9c43fe-1c94-4b1a-a310-4d4ec2495fbf" providerId="ADAL" clId="{AC293E83-C0D1-4985-AAB5-2E49C30F3A04}" dt="2019-03-05T10:18:56.676" v="785" actId="478"/>
          <ac:picMkLst>
            <pc:docMk/>
            <pc:sldMk cId="705685823" sldId="651"/>
            <ac:picMk id="7" creationId="{1BB772D4-2F30-477C-A3F0-F3E95C798169}"/>
          </ac:picMkLst>
        </pc:picChg>
        <pc:picChg chg="add">
          <ac:chgData name="James Smith" userId="3e9c43fe-1c94-4b1a-a310-4d4ec2495fbf" providerId="ADAL" clId="{AC293E83-C0D1-4985-AAB5-2E49C30F3A04}" dt="2019-03-05T10:13:33.469" v="740"/>
          <ac:picMkLst>
            <pc:docMk/>
            <pc:sldMk cId="705685823" sldId="651"/>
            <ac:picMk id="10" creationId="{CBF66DE4-C3B4-495D-B2F0-6F8EF63973AF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09:58:19.401" v="704" actId="1076"/>
        <pc:sldMkLst>
          <pc:docMk/>
          <pc:sldMk cId="2855278114" sldId="652"/>
        </pc:sldMkLst>
        <pc:spChg chg="add del">
          <ac:chgData name="James Smith" userId="3e9c43fe-1c94-4b1a-a310-4d4ec2495fbf" providerId="ADAL" clId="{AC293E83-C0D1-4985-AAB5-2E49C30F3A04}" dt="2019-03-04T16:10:44.965" v="53" actId="478"/>
          <ac:spMkLst>
            <pc:docMk/>
            <pc:sldMk cId="2855278114" sldId="652"/>
            <ac:spMk id="2" creationId="{3F368440-364E-49C9-B9FC-D83AF4AF2723}"/>
          </ac:spMkLst>
        </pc:spChg>
        <pc:spChg chg="del">
          <ac:chgData name="James Smith" userId="3e9c43fe-1c94-4b1a-a310-4d4ec2495fbf" providerId="ADAL" clId="{AC293E83-C0D1-4985-AAB5-2E49C30F3A04}" dt="2019-03-04T16:51:40.073" v="513" actId="478"/>
          <ac:spMkLst>
            <pc:docMk/>
            <pc:sldMk cId="2855278114" sldId="652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09:58:16.718" v="703" actId="1076"/>
          <ac:spMkLst>
            <pc:docMk/>
            <pc:sldMk cId="2855278114" sldId="652"/>
            <ac:spMk id="6" creationId="{5BDA3FFB-7167-41DB-BA88-64756C2F906D}"/>
          </ac:spMkLst>
        </pc:spChg>
        <pc:spChg chg="add mod">
          <ac:chgData name="James Smith" userId="3e9c43fe-1c94-4b1a-a310-4d4ec2495fbf" providerId="ADAL" clId="{AC293E83-C0D1-4985-AAB5-2E49C30F3A04}" dt="2019-03-05T09:58:16.718" v="703" actId="1076"/>
          <ac:spMkLst>
            <pc:docMk/>
            <pc:sldMk cId="2855278114" sldId="652"/>
            <ac:spMk id="11" creationId="{2D1EC50D-DD25-44D4-A92F-23F2D7E07D0A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2" creationId="{163FDD2B-5529-42C5-9532-43C00481FD93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3" creationId="{B723F895-5940-4902-BE67-D32A166E0C47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4" creationId="{E98331B6-4469-4A1E-9CA9-D3CD27FC3F7F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5" creationId="{1CC13ACB-71C4-4624-A9B4-A6DB8E344139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7" creationId="{D87574B3-B8F0-404C-BE62-C56B61C6DF4F}"/>
          </ac:spMkLst>
        </pc:spChg>
        <pc:spChg chg="del">
          <ac:chgData name="James Smith" userId="3e9c43fe-1c94-4b1a-a310-4d4ec2495fbf" providerId="ADAL" clId="{AC293E83-C0D1-4985-AAB5-2E49C30F3A04}" dt="2019-03-04T16:10:14.415" v="2" actId="478"/>
          <ac:spMkLst>
            <pc:docMk/>
            <pc:sldMk cId="2855278114" sldId="652"/>
            <ac:spMk id="19" creationId="{D777CF69-7729-4C7D-8E12-198116FB4625}"/>
          </ac:spMkLst>
        </pc:spChg>
        <pc:spChg chg="mod">
          <ac:chgData name="James Smith" userId="3e9c43fe-1c94-4b1a-a310-4d4ec2495fbf" providerId="ADAL" clId="{AC293E83-C0D1-4985-AAB5-2E49C30F3A04}" dt="2019-03-04T16:10:36.095" v="51" actId="20577"/>
          <ac:spMkLst>
            <pc:docMk/>
            <pc:sldMk cId="2855278114" sldId="652"/>
            <ac:spMk id="23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09:58:16.718" v="703" actId="1076"/>
          <ac:spMkLst>
            <pc:docMk/>
            <pc:sldMk cId="2855278114" sldId="652"/>
            <ac:spMk id="27" creationId="{D75C1EB9-23EB-4DBE-BEDF-E4710AB75797}"/>
          </ac:spMkLst>
        </pc:spChg>
        <pc:spChg chg="add mod">
          <ac:chgData name="James Smith" userId="3e9c43fe-1c94-4b1a-a310-4d4ec2495fbf" providerId="ADAL" clId="{AC293E83-C0D1-4985-AAB5-2E49C30F3A04}" dt="2019-03-05T09:58:19.401" v="704" actId="1076"/>
          <ac:spMkLst>
            <pc:docMk/>
            <pc:sldMk cId="2855278114" sldId="652"/>
            <ac:spMk id="28" creationId="{659D7F10-7C78-42E4-879D-EED6D6764A28}"/>
          </ac:spMkLst>
        </pc:spChg>
        <pc:spChg chg="add mod">
          <ac:chgData name="James Smith" userId="3e9c43fe-1c94-4b1a-a310-4d4ec2495fbf" providerId="ADAL" clId="{AC293E83-C0D1-4985-AAB5-2E49C30F3A04}" dt="2019-03-05T09:58:11.424" v="702" actId="1076"/>
          <ac:spMkLst>
            <pc:docMk/>
            <pc:sldMk cId="2855278114" sldId="652"/>
            <ac:spMk id="29" creationId="{BECB7546-CDC1-4E11-A04D-A5121A695960}"/>
          </ac:spMkLst>
        </pc:spChg>
        <pc:spChg chg="add mod ord">
          <ac:chgData name="James Smith" userId="3e9c43fe-1c94-4b1a-a310-4d4ec2495fbf" providerId="ADAL" clId="{AC293E83-C0D1-4985-AAB5-2E49C30F3A04}" dt="2019-03-05T09:57:58.092" v="699" actId="167"/>
          <ac:spMkLst>
            <pc:docMk/>
            <pc:sldMk cId="2855278114" sldId="652"/>
            <ac:spMk id="30" creationId="{A102FC2D-A5C3-48E5-A5E8-CBD5BA86E6A3}"/>
          </ac:spMkLst>
        </pc:sp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5" creationId="{CEC363EB-EB6E-4153-BCB6-C80E7E8D4AFF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8" creationId="{92567B54-42D7-4E97-B156-1ED3E584A8D2}"/>
          </ac:picMkLst>
        </pc:picChg>
        <pc:picChg chg="add del mod">
          <ac:chgData name="James Smith" userId="3e9c43fe-1c94-4b1a-a310-4d4ec2495fbf" providerId="ADAL" clId="{AC293E83-C0D1-4985-AAB5-2E49C30F3A04}" dt="2019-03-04T17:14:05.560" v="577" actId="478"/>
          <ac:picMkLst>
            <pc:docMk/>
            <pc:sldMk cId="2855278114" sldId="652"/>
            <ac:picMk id="10" creationId="{31F610E1-79B7-48F9-A177-0DDB832AC691}"/>
          </ac:picMkLst>
        </pc:picChg>
        <pc:picChg chg="del">
          <ac:chgData name="James Smith" userId="3e9c43fe-1c94-4b1a-a310-4d4ec2495fbf" providerId="ADAL" clId="{AC293E83-C0D1-4985-AAB5-2E49C30F3A04}" dt="2019-03-04T16:10:14.415" v="2" actId="478"/>
          <ac:picMkLst>
            <pc:docMk/>
            <pc:sldMk cId="2855278114" sldId="652"/>
            <ac:picMk id="16" creationId="{A20A3944-5CA6-4574-B94E-E8720A35C931}"/>
          </ac:picMkLst>
        </pc:picChg>
        <pc:picChg chg="del">
          <ac:chgData name="James Smith" userId="3e9c43fe-1c94-4b1a-a310-4d4ec2495fbf" providerId="ADAL" clId="{AC293E83-C0D1-4985-AAB5-2E49C30F3A04}" dt="2019-03-04T16:10:14.415" v="2" actId="478"/>
          <ac:picMkLst>
            <pc:docMk/>
            <pc:sldMk cId="2855278114" sldId="652"/>
            <ac:picMk id="18" creationId="{08235285-B246-4002-9788-29F56C6D424B}"/>
          </ac:picMkLst>
        </pc:picChg>
        <pc:picChg chg="del">
          <ac:chgData name="James Smith" userId="3e9c43fe-1c94-4b1a-a310-4d4ec2495fbf" providerId="ADAL" clId="{AC293E83-C0D1-4985-AAB5-2E49C30F3A04}" dt="2019-03-04T16:10:14.415" v="2" actId="478"/>
          <ac:picMkLst>
            <pc:docMk/>
            <pc:sldMk cId="2855278114" sldId="652"/>
            <ac:picMk id="20" creationId="{BE15A686-25FF-4DF6-93D9-393BB83EAA3C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21" creationId="{F611D9D0-22D1-4FD0-84D9-C1394F020F27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22" creationId="{C0062E55-A947-48E4-B927-9856FD288FA9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24" creationId="{D74239BB-E435-4AE1-844C-33C87528F8F6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25" creationId="{B366A099-2816-495E-9C04-42598A359374}"/>
          </ac:picMkLst>
        </pc:picChg>
        <pc:picChg chg="add mod">
          <ac:chgData name="James Smith" userId="3e9c43fe-1c94-4b1a-a310-4d4ec2495fbf" providerId="ADAL" clId="{AC293E83-C0D1-4985-AAB5-2E49C30F3A04}" dt="2019-03-05T09:58:16.718" v="703" actId="1076"/>
          <ac:picMkLst>
            <pc:docMk/>
            <pc:sldMk cId="2855278114" sldId="652"/>
            <ac:picMk id="26" creationId="{B16E655D-5864-4051-B8DC-D7D91902A03E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0:24:37.544" v="868" actId="14100"/>
        <pc:sldMkLst>
          <pc:docMk/>
          <pc:sldMk cId="3492305166" sldId="655"/>
        </pc:sldMkLst>
        <pc:spChg chg="del">
          <ac:chgData name="James Smith" userId="3e9c43fe-1c94-4b1a-a310-4d4ec2495fbf" providerId="ADAL" clId="{AC293E83-C0D1-4985-AAB5-2E49C30F3A04}" dt="2019-03-04T16:51:56.044" v="516" actId="478"/>
          <ac:spMkLst>
            <pc:docMk/>
            <pc:sldMk cId="3492305166" sldId="655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10:13:48.590" v="742" actId="20577"/>
          <ac:spMkLst>
            <pc:docMk/>
            <pc:sldMk cId="3492305166" sldId="655"/>
            <ac:spMk id="8" creationId="{7F45E3A1-D377-4D98-8172-C25F7EE23862}"/>
          </ac:spMkLst>
        </pc:spChg>
        <pc:spChg chg="add mod">
          <ac:chgData name="James Smith" userId="3e9c43fe-1c94-4b1a-a310-4d4ec2495fbf" providerId="ADAL" clId="{AC293E83-C0D1-4985-AAB5-2E49C30F3A04}" dt="2019-03-05T10:24:37.544" v="868" actId="14100"/>
          <ac:spMkLst>
            <pc:docMk/>
            <pc:sldMk cId="3492305166" sldId="655"/>
            <ac:spMk id="9" creationId="{AC6C69FA-683A-4625-8741-A9E3418A91E4}"/>
          </ac:spMkLst>
        </pc:spChg>
        <pc:spChg chg="add mod">
          <ac:chgData name="James Smith" userId="3e9c43fe-1c94-4b1a-a310-4d4ec2495fbf" providerId="ADAL" clId="{AC293E83-C0D1-4985-AAB5-2E49C30F3A04}" dt="2019-03-05T10:24:37.544" v="868" actId="14100"/>
          <ac:spMkLst>
            <pc:docMk/>
            <pc:sldMk cId="3492305166" sldId="655"/>
            <ac:spMk id="10" creationId="{51BD94DD-3B8B-4F61-A336-15A7787C5773}"/>
          </ac:spMkLst>
        </pc:spChg>
        <pc:spChg chg="mod">
          <ac:chgData name="James Smith" userId="3e9c43fe-1c94-4b1a-a310-4d4ec2495fbf" providerId="ADAL" clId="{AC293E83-C0D1-4985-AAB5-2E49C30F3A04}" dt="2019-03-04T16:11:21.225" v="125" actId="20577"/>
          <ac:spMkLst>
            <pc:docMk/>
            <pc:sldMk cId="3492305166" sldId="655"/>
            <ac:spMk id="23" creationId="{00000000-0000-0000-0000-000000000000}"/>
          </ac:spMkLst>
        </pc:spChg>
        <pc:picChg chg="add mod">
          <ac:chgData name="James Smith" userId="3e9c43fe-1c94-4b1a-a310-4d4ec2495fbf" providerId="ADAL" clId="{AC293E83-C0D1-4985-AAB5-2E49C30F3A04}" dt="2019-03-05T10:24:23.908" v="863" actId="1076"/>
          <ac:picMkLst>
            <pc:docMk/>
            <pc:sldMk cId="3492305166" sldId="655"/>
            <ac:picMk id="2" creationId="{6D871B2D-8985-40FA-9B78-5266596DC41B}"/>
          </ac:picMkLst>
        </pc:picChg>
        <pc:picChg chg="add mod">
          <ac:chgData name="James Smith" userId="3e9c43fe-1c94-4b1a-a310-4d4ec2495fbf" providerId="ADAL" clId="{AC293E83-C0D1-4985-AAB5-2E49C30F3A04}" dt="2019-03-05T10:24:29.134" v="865" actId="14100"/>
          <ac:picMkLst>
            <pc:docMk/>
            <pc:sldMk cId="3492305166" sldId="655"/>
            <ac:picMk id="3" creationId="{F40270A1-7810-4AD3-93D7-0311A0B31F72}"/>
          </ac:picMkLst>
        </pc:picChg>
        <pc:picChg chg="add del mod">
          <ac:chgData name="James Smith" userId="3e9c43fe-1c94-4b1a-a310-4d4ec2495fbf" providerId="ADAL" clId="{AC293E83-C0D1-4985-AAB5-2E49C30F3A04}" dt="2019-03-05T10:24:15.524" v="859" actId="478"/>
          <ac:picMkLst>
            <pc:docMk/>
            <pc:sldMk cId="3492305166" sldId="655"/>
            <ac:picMk id="5" creationId="{F19CB005-E681-4929-923A-AA71642AE343}"/>
          </ac:picMkLst>
        </pc:picChg>
        <pc:picChg chg="add">
          <ac:chgData name="James Smith" userId="3e9c43fe-1c94-4b1a-a310-4d4ec2495fbf" providerId="ADAL" clId="{AC293E83-C0D1-4985-AAB5-2E49C30F3A04}" dt="2019-03-05T10:13:31.653" v="739"/>
          <ac:picMkLst>
            <pc:docMk/>
            <pc:sldMk cId="3492305166" sldId="655"/>
            <ac:picMk id="7" creationId="{A0C6EB83-0679-48AF-A767-8BCA91EE4B8C}"/>
          </ac:picMkLst>
        </pc:picChg>
        <pc:picChg chg="add">
          <ac:chgData name="James Smith" userId="3e9c43fe-1c94-4b1a-a310-4d4ec2495fbf" providerId="ADAL" clId="{AC293E83-C0D1-4985-AAB5-2E49C30F3A04}" dt="2019-03-05T10:24:14.020" v="858"/>
          <ac:picMkLst>
            <pc:docMk/>
            <pc:sldMk cId="3492305166" sldId="655"/>
            <ac:picMk id="11" creationId="{640CB783-3F8E-4738-A580-24D4548EB488}"/>
          </ac:picMkLst>
        </pc:picChg>
        <pc:picChg chg="add">
          <ac:chgData name="James Smith" userId="3e9c43fe-1c94-4b1a-a310-4d4ec2495fbf" providerId="ADAL" clId="{AC293E83-C0D1-4985-AAB5-2E49C30F3A04}" dt="2019-03-05T10:24:14.020" v="858"/>
          <ac:picMkLst>
            <pc:docMk/>
            <pc:sldMk cId="3492305166" sldId="655"/>
            <ac:picMk id="12" creationId="{C6802F74-DE1D-4A38-9213-00EE49DC0B0B}"/>
          </ac:picMkLst>
        </pc:picChg>
        <pc:picChg chg="add">
          <ac:chgData name="James Smith" userId="3e9c43fe-1c94-4b1a-a310-4d4ec2495fbf" providerId="ADAL" clId="{AC293E83-C0D1-4985-AAB5-2E49C30F3A04}" dt="2019-03-05T10:24:14.020" v="858"/>
          <ac:picMkLst>
            <pc:docMk/>
            <pc:sldMk cId="3492305166" sldId="655"/>
            <ac:picMk id="13" creationId="{BEFE04E8-49E1-4A24-B81E-4D5056A694C1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3:24:23.173" v="904" actId="313"/>
        <pc:sldMkLst>
          <pc:docMk/>
          <pc:sldMk cId="1847855793" sldId="656"/>
        </pc:sldMkLst>
        <pc:spChg chg="del">
          <ac:chgData name="James Smith" userId="3e9c43fe-1c94-4b1a-a310-4d4ec2495fbf" providerId="ADAL" clId="{AC293E83-C0D1-4985-AAB5-2E49C30F3A04}" dt="2019-03-04T16:52:10.524" v="517" actId="478"/>
          <ac:spMkLst>
            <pc:docMk/>
            <pc:sldMk cId="1847855793" sldId="656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10:13:27.259" v="738" actId="1076"/>
          <ac:spMkLst>
            <pc:docMk/>
            <pc:sldMk cId="1847855793" sldId="656"/>
            <ac:spMk id="5" creationId="{A9DA05A7-042A-493A-BEE3-EAD54DC75BC0}"/>
          </ac:spMkLst>
        </pc:spChg>
        <pc:spChg chg="add del mod">
          <ac:chgData name="James Smith" userId="3e9c43fe-1c94-4b1a-a310-4d4ec2495fbf" providerId="ADAL" clId="{AC293E83-C0D1-4985-AAB5-2E49C30F3A04}" dt="2019-03-05T10:15:50.173" v="753"/>
          <ac:spMkLst>
            <pc:docMk/>
            <pc:sldMk cId="1847855793" sldId="656"/>
            <ac:spMk id="6" creationId="{D009A35A-90CF-47EC-A113-4D5728346DB3}"/>
          </ac:spMkLst>
        </pc:spChg>
        <pc:spChg chg="add mod">
          <ac:chgData name="James Smith" userId="3e9c43fe-1c94-4b1a-a310-4d4ec2495fbf" providerId="ADAL" clId="{AC293E83-C0D1-4985-AAB5-2E49C30F3A04}" dt="2019-03-05T13:24:23.173" v="904" actId="313"/>
          <ac:spMkLst>
            <pc:docMk/>
            <pc:sldMk cId="1847855793" sldId="656"/>
            <ac:spMk id="8" creationId="{347B40FF-D27F-4EDF-9D62-7745CD507067}"/>
          </ac:spMkLst>
        </pc:spChg>
        <pc:spChg chg="add">
          <ac:chgData name="James Smith" userId="3e9c43fe-1c94-4b1a-a310-4d4ec2495fbf" providerId="ADAL" clId="{AC293E83-C0D1-4985-AAB5-2E49C30F3A04}" dt="2019-03-05T10:19:37.803" v="798"/>
          <ac:spMkLst>
            <pc:docMk/>
            <pc:sldMk cId="1847855793" sldId="656"/>
            <ac:spMk id="9" creationId="{7277B0D6-A08F-4A76-8F6E-7C9A43FD4A06}"/>
          </ac:spMkLst>
        </pc:spChg>
        <pc:spChg chg="mod">
          <ac:chgData name="James Smith" userId="3e9c43fe-1c94-4b1a-a310-4d4ec2495fbf" providerId="ADAL" clId="{AC293E83-C0D1-4985-AAB5-2E49C30F3A04}" dt="2019-03-05T10:16:28.683" v="757"/>
          <ac:spMkLst>
            <pc:docMk/>
            <pc:sldMk cId="1847855793" sldId="656"/>
            <ac:spMk id="23" creationId="{00000000-0000-0000-0000-000000000000}"/>
          </ac:spMkLst>
        </pc:spChg>
        <pc:picChg chg="add mod">
          <ac:chgData name="James Smith" userId="3e9c43fe-1c94-4b1a-a310-4d4ec2495fbf" providerId="ADAL" clId="{AC293E83-C0D1-4985-AAB5-2E49C30F3A04}" dt="2019-03-05T10:13:13.219" v="714" actId="1076"/>
          <ac:picMkLst>
            <pc:docMk/>
            <pc:sldMk cId="1847855793" sldId="656"/>
            <ac:picMk id="3" creationId="{A5359087-7900-4A9D-A3F0-FCF7D44A065B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3:26:06.374" v="912" actId="14100"/>
        <pc:sldMkLst>
          <pc:docMk/>
          <pc:sldMk cId="1216713949" sldId="657"/>
        </pc:sldMkLst>
        <pc:spChg chg="del">
          <ac:chgData name="James Smith" userId="3e9c43fe-1c94-4b1a-a310-4d4ec2495fbf" providerId="ADAL" clId="{AC293E83-C0D1-4985-AAB5-2E49C30F3A04}" dt="2019-03-04T16:52:17.682" v="518" actId="478"/>
          <ac:spMkLst>
            <pc:docMk/>
            <pc:sldMk cId="1216713949" sldId="657"/>
            <ac:spMk id="4" creationId="{00000000-0000-0000-0000-000000000000}"/>
          </ac:spMkLst>
        </pc:spChg>
        <pc:spChg chg="add">
          <ac:chgData name="James Smith" userId="3e9c43fe-1c94-4b1a-a310-4d4ec2495fbf" providerId="ADAL" clId="{AC293E83-C0D1-4985-AAB5-2E49C30F3A04}" dt="2019-03-05T10:16:02.966" v="754"/>
          <ac:spMkLst>
            <pc:docMk/>
            <pc:sldMk cId="1216713949" sldId="657"/>
            <ac:spMk id="6" creationId="{4432568B-5D66-414C-803B-C1B876279D3C}"/>
          </ac:spMkLst>
        </pc:spChg>
        <pc:spChg chg="mod">
          <ac:chgData name="James Smith" userId="3e9c43fe-1c94-4b1a-a310-4d4ec2495fbf" providerId="ADAL" clId="{AC293E83-C0D1-4985-AAB5-2E49C30F3A04}" dt="2019-03-05T10:16:18.002" v="756"/>
          <ac:spMkLst>
            <pc:docMk/>
            <pc:sldMk cId="1216713949" sldId="657"/>
            <ac:spMk id="23" creationId="{00000000-0000-0000-0000-000000000000}"/>
          </ac:spMkLst>
        </pc:spChg>
        <pc:picChg chg="add mod">
          <ac:chgData name="James Smith" userId="3e9c43fe-1c94-4b1a-a310-4d4ec2495fbf" providerId="ADAL" clId="{AC293E83-C0D1-4985-AAB5-2E49C30F3A04}" dt="2019-03-05T13:26:06.374" v="912" actId="14100"/>
          <ac:picMkLst>
            <pc:docMk/>
            <pc:sldMk cId="1216713949" sldId="657"/>
            <ac:picMk id="3" creationId="{0F42DF46-07B1-42D4-88D6-DCD575310226}"/>
          </ac:picMkLst>
        </pc:picChg>
        <pc:picChg chg="add">
          <ac:chgData name="James Smith" userId="3e9c43fe-1c94-4b1a-a310-4d4ec2495fbf" providerId="ADAL" clId="{AC293E83-C0D1-4985-AAB5-2E49C30F3A04}" dt="2019-03-05T10:16:02.966" v="754"/>
          <ac:picMkLst>
            <pc:docMk/>
            <pc:sldMk cId="1216713949" sldId="657"/>
            <ac:picMk id="5" creationId="{4C4BA55C-C801-43BC-8784-2EDA6FE62EBB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3:25:13.920" v="907" actId="1076"/>
        <pc:sldMkLst>
          <pc:docMk/>
          <pc:sldMk cId="4280721640" sldId="658"/>
        </pc:sldMkLst>
        <pc:spChg chg="add del">
          <ac:chgData name="James Smith" userId="3e9c43fe-1c94-4b1a-a310-4d4ec2495fbf" providerId="ADAL" clId="{AC293E83-C0D1-4985-AAB5-2E49C30F3A04}" dt="2019-03-05T10:16:50.752" v="759"/>
          <ac:spMkLst>
            <pc:docMk/>
            <pc:sldMk cId="4280721640" sldId="658"/>
            <ac:spMk id="2" creationId="{E4B3DCD9-6E11-43F3-B264-FB9DFDB9E4CC}"/>
          </ac:spMkLst>
        </pc:spChg>
        <pc:spChg chg="del">
          <ac:chgData name="James Smith" userId="3e9c43fe-1c94-4b1a-a310-4d4ec2495fbf" providerId="ADAL" clId="{AC293E83-C0D1-4985-AAB5-2E49C30F3A04}" dt="2019-03-04T16:52:22.413" v="519" actId="478"/>
          <ac:spMkLst>
            <pc:docMk/>
            <pc:sldMk cId="4280721640" sldId="658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10:16:56.301" v="762" actId="20577"/>
          <ac:spMkLst>
            <pc:docMk/>
            <pc:sldMk cId="4280721640" sldId="658"/>
            <ac:spMk id="6" creationId="{60864E2F-DB42-477D-B89D-35C0D3A8B213}"/>
          </ac:spMkLst>
        </pc:spChg>
        <pc:spChg chg="mod">
          <ac:chgData name="James Smith" userId="3e9c43fe-1c94-4b1a-a310-4d4ec2495fbf" providerId="ADAL" clId="{AC293E83-C0D1-4985-AAB5-2E49C30F3A04}" dt="2019-03-04T16:41:26.682" v="394" actId="20577"/>
          <ac:spMkLst>
            <pc:docMk/>
            <pc:sldMk cId="4280721640" sldId="658"/>
            <ac:spMk id="23" creationId="{00000000-0000-0000-0000-000000000000}"/>
          </ac:spMkLst>
        </pc:spChg>
        <pc:picChg chg="add">
          <ac:chgData name="James Smith" userId="3e9c43fe-1c94-4b1a-a310-4d4ec2495fbf" providerId="ADAL" clId="{AC293E83-C0D1-4985-AAB5-2E49C30F3A04}" dt="2019-03-05T10:16:54.190" v="760"/>
          <ac:picMkLst>
            <pc:docMk/>
            <pc:sldMk cId="4280721640" sldId="658"/>
            <ac:picMk id="5" creationId="{FF9ACBD1-1E9D-4228-BAC7-AD028C85BC18}"/>
          </ac:picMkLst>
        </pc:picChg>
        <pc:picChg chg="add mod">
          <ac:chgData name="James Smith" userId="3e9c43fe-1c94-4b1a-a310-4d4ec2495fbf" providerId="ADAL" clId="{AC293E83-C0D1-4985-AAB5-2E49C30F3A04}" dt="2019-03-05T13:25:13.920" v="907" actId="1076"/>
          <ac:picMkLst>
            <pc:docMk/>
            <pc:sldMk cId="4280721640" sldId="658"/>
            <ac:picMk id="7" creationId="{57A06F49-C79E-4AAD-9882-40943090F110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6:27:30.865" v="933" actId="20577"/>
        <pc:sldMkLst>
          <pc:docMk/>
          <pc:sldMk cId="4216792491" sldId="659"/>
        </pc:sldMkLst>
        <pc:spChg chg="add del mod">
          <ac:chgData name="James Smith" userId="3e9c43fe-1c94-4b1a-a310-4d4ec2495fbf" providerId="ADAL" clId="{AC293E83-C0D1-4985-AAB5-2E49C30F3A04}" dt="2019-03-05T10:18:44.270" v="784"/>
          <ac:spMkLst>
            <pc:docMk/>
            <pc:sldMk cId="4216792491" sldId="659"/>
            <ac:spMk id="2" creationId="{4768B361-AA44-4729-B08A-878452E5F2C5}"/>
          </ac:spMkLst>
        </pc:spChg>
        <pc:spChg chg="add mod">
          <ac:chgData name="James Smith" userId="3e9c43fe-1c94-4b1a-a310-4d4ec2495fbf" providerId="ADAL" clId="{AC293E83-C0D1-4985-AAB5-2E49C30F3A04}" dt="2019-03-05T10:19:22.661" v="796" actId="20577"/>
          <ac:spMkLst>
            <pc:docMk/>
            <pc:sldMk cId="4216792491" sldId="659"/>
            <ac:spMk id="3" creationId="{14762C17-8BC1-41D1-9D14-740F201352C8}"/>
          </ac:spMkLst>
        </pc:spChg>
        <pc:spChg chg="del">
          <ac:chgData name="James Smith" userId="3e9c43fe-1c94-4b1a-a310-4d4ec2495fbf" providerId="ADAL" clId="{AC293E83-C0D1-4985-AAB5-2E49C30F3A04}" dt="2019-03-04T16:52:26.293" v="520" actId="478"/>
          <ac:spMkLst>
            <pc:docMk/>
            <pc:sldMk cId="4216792491" sldId="659"/>
            <ac:spMk id="4" creationId="{00000000-0000-0000-0000-000000000000}"/>
          </ac:spMkLst>
        </pc:spChg>
        <pc:spChg chg="add">
          <ac:chgData name="James Smith" userId="3e9c43fe-1c94-4b1a-a310-4d4ec2495fbf" providerId="ADAL" clId="{AC293E83-C0D1-4985-AAB5-2E49C30F3A04}" dt="2019-03-05T10:17:08.781" v="763"/>
          <ac:spMkLst>
            <pc:docMk/>
            <pc:sldMk cId="4216792491" sldId="659"/>
            <ac:spMk id="6" creationId="{DB2208ED-5FE3-4452-A16B-F0A186D32DE2}"/>
          </ac:spMkLst>
        </pc:spChg>
        <pc:spChg chg="add mod">
          <ac:chgData name="James Smith" userId="3e9c43fe-1c94-4b1a-a310-4d4ec2495fbf" providerId="ADAL" clId="{AC293E83-C0D1-4985-AAB5-2E49C30F3A04}" dt="2019-03-05T16:27:30.865" v="933" actId="20577"/>
          <ac:spMkLst>
            <pc:docMk/>
            <pc:sldMk cId="4216792491" sldId="659"/>
            <ac:spMk id="7" creationId="{BE1F75B7-261D-410C-BAF2-111056DBAB23}"/>
          </ac:spMkLst>
        </pc:spChg>
        <pc:spChg chg="mod">
          <ac:chgData name="James Smith" userId="3e9c43fe-1c94-4b1a-a310-4d4ec2495fbf" providerId="ADAL" clId="{AC293E83-C0D1-4985-AAB5-2E49C30F3A04}" dt="2019-03-04T16:41:39.296" v="395"/>
          <ac:spMkLst>
            <pc:docMk/>
            <pc:sldMk cId="4216792491" sldId="659"/>
            <ac:spMk id="23" creationId="{00000000-0000-0000-0000-000000000000}"/>
          </ac:spMkLst>
        </pc:spChg>
        <pc:picChg chg="add">
          <ac:chgData name="James Smith" userId="3e9c43fe-1c94-4b1a-a310-4d4ec2495fbf" providerId="ADAL" clId="{AC293E83-C0D1-4985-AAB5-2E49C30F3A04}" dt="2019-03-05T10:17:08.781" v="763"/>
          <ac:picMkLst>
            <pc:docMk/>
            <pc:sldMk cId="4216792491" sldId="659"/>
            <ac:picMk id="5" creationId="{484139D8-6066-4C7D-B4C0-8CA7CA935815}"/>
          </ac:picMkLst>
        </pc:picChg>
      </pc:sldChg>
      <pc:sldChg chg="addSp delSp modSp add setBg">
        <pc:chgData name="James Smith" userId="3e9c43fe-1c94-4b1a-a310-4d4ec2495fbf" providerId="ADAL" clId="{AC293E83-C0D1-4985-AAB5-2E49C30F3A04}" dt="2019-03-05T10:23:36.639" v="850" actId="1076"/>
        <pc:sldMkLst>
          <pc:docMk/>
          <pc:sldMk cId="3254189025" sldId="660"/>
        </pc:sldMkLst>
        <pc:spChg chg="add mod">
          <ac:chgData name="James Smith" userId="3e9c43fe-1c94-4b1a-a310-4d4ec2495fbf" providerId="ADAL" clId="{AC293E83-C0D1-4985-AAB5-2E49C30F3A04}" dt="2019-03-05T10:23:32.248" v="849" actId="1076"/>
          <ac:spMkLst>
            <pc:docMk/>
            <pc:sldMk cId="3254189025" sldId="660"/>
            <ac:spMk id="2" creationId="{7F8A97EE-4845-47C8-9557-70C3CB16BEC3}"/>
          </ac:spMkLst>
        </pc:spChg>
        <pc:spChg chg="add mod">
          <ac:chgData name="James Smith" userId="3e9c43fe-1c94-4b1a-a310-4d4ec2495fbf" providerId="ADAL" clId="{AC293E83-C0D1-4985-AAB5-2E49C30F3A04}" dt="2019-03-05T10:23:32.248" v="849" actId="1076"/>
          <ac:spMkLst>
            <pc:docMk/>
            <pc:sldMk cId="3254189025" sldId="660"/>
            <ac:spMk id="3" creationId="{4C2F1244-600E-47A1-B47D-CE7E4997FF9A}"/>
          </ac:spMkLst>
        </pc:spChg>
        <pc:spChg chg="del">
          <ac:chgData name="James Smith" userId="3e9c43fe-1c94-4b1a-a310-4d4ec2495fbf" providerId="ADAL" clId="{AC293E83-C0D1-4985-AAB5-2E49C30F3A04}" dt="2019-03-04T16:52:30.383" v="521" actId="478"/>
          <ac:spMkLst>
            <pc:docMk/>
            <pc:sldMk cId="3254189025" sldId="660"/>
            <ac:spMk id="4" creationId="{00000000-0000-0000-0000-000000000000}"/>
          </ac:spMkLst>
        </pc:spChg>
        <pc:spChg chg="add">
          <ac:chgData name="James Smith" userId="3e9c43fe-1c94-4b1a-a310-4d4ec2495fbf" providerId="ADAL" clId="{AC293E83-C0D1-4985-AAB5-2E49C30F3A04}" dt="2019-03-05T10:17:13.012" v="764"/>
          <ac:spMkLst>
            <pc:docMk/>
            <pc:sldMk cId="3254189025" sldId="660"/>
            <ac:spMk id="6" creationId="{7796ABF3-C1E8-4B63-8F51-89D618EA0482}"/>
          </ac:spMkLst>
        </pc:spChg>
        <pc:spChg chg="mod">
          <ac:chgData name="James Smith" userId="3e9c43fe-1c94-4b1a-a310-4d4ec2495fbf" providerId="ADAL" clId="{AC293E83-C0D1-4985-AAB5-2E49C30F3A04}" dt="2019-03-04T16:42:19.686" v="402" actId="20577"/>
          <ac:spMkLst>
            <pc:docMk/>
            <pc:sldMk cId="3254189025" sldId="660"/>
            <ac:spMk id="23" creationId="{00000000-0000-0000-0000-000000000000}"/>
          </ac:spMkLst>
        </pc:spChg>
        <pc:picChg chg="add">
          <ac:chgData name="James Smith" userId="3e9c43fe-1c94-4b1a-a310-4d4ec2495fbf" providerId="ADAL" clId="{AC293E83-C0D1-4985-AAB5-2E49C30F3A04}" dt="2019-03-05T10:17:13.012" v="764"/>
          <ac:picMkLst>
            <pc:docMk/>
            <pc:sldMk cId="3254189025" sldId="660"/>
            <ac:picMk id="5" creationId="{BD07BBE3-CC34-4747-8C09-8CC6E31A1567}"/>
          </ac:picMkLst>
        </pc:picChg>
        <pc:picChg chg="add mod">
          <ac:chgData name="James Smith" userId="3e9c43fe-1c94-4b1a-a310-4d4ec2495fbf" providerId="ADAL" clId="{AC293E83-C0D1-4985-AAB5-2E49C30F3A04}" dt="2019-03-05T10:23:36.639" v="850" actId="1076"/>
          <ac:picMkLst>
            <pc:docMk/>
            <pc:sldMk cId="3254189025" sldId="660"/>
            <ac:picMk id="7" creationId="{DBCEF3FF-195D-49EA-86CB-93B49A3A9B09}"/>
          </ac:picMkLst>
        </pc:picChg>
        <pc:picChg chg="add del">
          <ac:chgData name="James Smith" userId="3e9c43fe-1c94-4b1a-a310-4d4ec2495fbf" providerId="ADAL" clId="{AC293E83-C0D1-4985-AAB5-2E49C30F3A04}" dt="2019-03-05T10:19:52.156" v="800" actId="478"/>
          <ac:picMkLst>
            <pc:docMk/>
            <pc:sldMk cId="3254189025" sldId="660"/>
            <ac:picMk id="8" creationId="{FBB00C46-AEF0-453B-BDC2-6BC5179830D0}"/>
          </ac:picMkLst>
        </pc:picChg>
        <pc:picChg chg="add mod">
          <ac:chgData name="James Smith" userId="3e9c43fe-1c94-4b1a-a310-4d4ec2495fbf" providerId="ADAL" clId="{AC293E83-C0D1-4985-AAB5-2E49C30F3A04}" dt="2019-03-05T10:23:32.248" v="849" actId="1076"/>
          <ac:picMkLst>
            <pc:docMk/>
            <pc:sldMk cId="3254189025" sldId="660"/>
            <ac:picMk id="9" creationId="{FEF7D668-477A-4B2D-AAB3-0BD06E66E84E}"/>
          </ac:picMkLst>
        </pc:picChg>
        <pc:picChg chg="add mod">
          <ac:chgData name="James Smith" userId="3e9c43fe-1c94-4b1a-a310-4d4ec2495fbf" providerId="ADAL" clId="{AC293E83-C0D1-4985-AAB5-2E49C30F3A04}" dt="2019-03-05T10:23:36.639" v="850" actId="1076"/>
          <ac:picMkLst>
            <pc:docMk/>
            <pc:sldMk cId="3254189025" sldId="660"/>
            <ac:picMk id="11" creationId="{DE20EBDB-2334-49AA-A199-7D9E785178B2}"/>
          </ac:picMkLst>
        </pc:picChg>
        <pc:picChg chg="add mod">
          <ac:chgData name="James Smith" userId="3e9c43fe-1c94-4b1a-a310-4d4ec2495fbf" providerId="ADAL" clId="{AC293E83-C0D1-4985-AAB5-2E49C30F3A04}" dt="2019-03-05T10:23:36.639" v="850" actId="1076"/>
          <ac:picMkLst>
            <pc:docMk/>
            <pc:sldMk cId="3254189025" sldId="660"/>
            <ac:picMk id="13" creationId="{17E07C62-A730-4698-8024-9F52CC69E459}"/>
          </ac:picMkLst>
        </pc:picChg>
        <pc:picChg chg="add del mod">
          <ac:chgData name="James Smith" userId="3e9c43fe-1c94-4b1a-a310-4d4ec2495fbf" providerId="ADAL" clId="{AC293E83-C0D1-4985-AAB5-2E49C30F3A04}" dt="2019-03-05T10:23:02.582" v="843"/>
          <ac:picMkLst>
            <pc:docMk/>
            <pc:sldMk cId="3254189025" sldId="660"/>
            <ac:picMk id="1027" creationId="{33E1C1D0-95E6-494A-ACAE-D46591C30650}"/>
          </ac:picMkLst>
        </pc:picChg>
        <pc:picChg chg="add del">
          <ac:chgData name="James Smith" userId="3e9c43fe-1c94-4b1a-a310-4d4ec2495fbf" providerId="ADAL" clId="{AC293E83-C0D1-4985-AAB5-2E49C30F3A04}" dt="2019-03-05T10:23:05.388" v="845"/>
          <ac:picMkLst>
            <pc:docMk/>
            <pc:sldMk cId="3254189025" sldId="660"/>
            <ac:picMk id="1029" creationId="{A263870A-549F-4C10-9514-63BB927D8EEA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3:26:32.151" v="914"/>
        <pc:sldMkLst>
          <pc:docMk/>
          <pc:sldMk cId="3970262508" sldId="661"/>
        </pc:sldMkLst>
        <pc:spChg chg="del">
          <ac:chgData name="James Smith" userId="3e9c43fe-1c94-4b1a-a310-4d4ec2495fbf" providerId="ADAL" clId="{AC293E83-C0D1-4985-AAB5-2E49C30F3A04}" dt="2019-03-04T16:52:33.733" v="522" actId="478"/>
          <ac:spMkLst>
            <pc:docMk/>
            <pc:sldMk cId="3970262508" sldId="661"/>
            <ac:spMk id="4" creationId="{00000000-0000-0000-0000-000000000000}"/>
          </ac:spMkLst>
        </pc:spChg>
        <pc:spChg chg="add mod">
          <ac:chgData name="James Smith" userId="3e9c43fe-1c94-4b1a-a310-4d4ec2495fbf" providerId="ADAL" clId="{AC293E83-C0D1-4985-AAB5-2E49C30F3A04}" dt="2019-03-05T10:17:24.765" v="767" actId="20577"/>
          <ac:spMkLst>
            <pc:docMk/>
            <pc:sldMk cId="3970262508" sldId="661"/>
            <ac:spMk id="6" creationId="{ACDD2FF4-05E4-4412-8555-2476219D0DA2}"/>
          </ac:spMkLst>
        </pc:spChg>
        <pc:spChg chg="add">
          <ac:chgData name="James Smith" userId="3e9c43fe-1c94-4b1a-a310-4d4ec2495fbf" providerId="ADAL" clId="{AC293E83-C0D1-4985-AAB5-2E49C30F3A04}" dt="2019-03-05T10:19:32.253" v="797"/>
          <ac:spMkLst>
            <pc:docMk/>
            <pc:sldMk cId="3970262508" sldId="661"/>
            <ac:spMk id="7" creationId="{F6EB0E4F-78FC-4D7C-9F89-E4E49C932158}"/>
          </ac:spMkLst>
        </pc:spChg>
        <pc:spChg chg="add">
          <ac:chgData name="James Smith" userId="3e9c43fe-1c94-4b1a-a310-4d4ec2495fbf" providerId="ADAL" clId="{AC293E83-C0D1-4985-AAB5-2E49C30F3A04}" dt="2019-03-05T13:26:32.151" v="914"/>
          <ac:spMkLst>
            <pc:docMk/>
            <pc:sldMk cId="3970262508" sldId="661"/>
            <ac:spMk id="8" creationId="{A83576C9-4581-45CE-BCD2-CACFC8F15BA8}"/>
          </ac:spMkLst>
        </pc:spChg>
        <pc:spChg chg="mod">
          <ac:chgData name="James Smith" userId="3e9c43fe-1c94-4b1a-a310-4d4ec2495fbf" providerId="ADAL" clId="{AC293E83-C0D1-4985-AAB5-2E49C30F3A04}" dt="2019-03-04T16:42:47.626" v="411" actId="20577"/>
          <ac:spMkLst>
            <pc:docMk/>
            <pc:sldMk cId="3970262508" sldId="661"/>
            <ac:spMk id="23" creationId="{00000000-0000-0000-0000-000000000000}"/>
          </ac:spMkLst>
        </pc:spChg>
        <pc:picChg chg="add">
          <ac:chgData name="James Smith" userId="3e9c43fe-1c94-4b1a-a310-4d4ec2495fbf" providerId="ADAL" clId="{AC293E83-C0D1-4985-AAB5-2E49C30F3A04}" dt="2019-03-05T10:17:22.918" v="765"/>
          <ac:picMkLst>
            <pc:docMk/>
            <pc:sldMk cId="3970262508" sldId="661"/>
            <ac:picMk id="5" creationId="{2B5F8425-E151-41DA-AC02-8311A21A8887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3:26:26.218" v="913"/>
        <pc:sldMkLst>
          <pc:docMk/>
          <pc:sldMk cId="227713503" sldId="662"/>
        </pc:sldMkLst>
        <pc:spChg chg="del">
          <ac:chgData name="James Smith" userId="3e9c43fe-1c94-4b1a-a310-4d4ec2495fbf" providerId="ADAL" clId="{AC293E83-C0D1-4985-AAB5-2E49C30F3A04}" dt="2019-03-04T16:52:37.023" v="523" actId="478"/>
          <ac:spMkLst>
            <pc:docMk/>
            <pc:sldMk cId="227713503" sldId="662"/>
            <ac:spMk id="4" creationId="{00000000-0000-0000-0000-000000000000}"/>
          </ac:spMkLst>
        </pc:spChg>
        <pc:spChg chg="add">
          <ac:chgData name="James Smith" userId="3e9c43fe-1c94-4b1a-a310-4d4ec2495fbf" providerId="ADAL" clId="{AC293E83-C0D1-4985-AAB5-2E49C30F3A04}" dt="2019-03-05T10:16:05.332" v="755"/>
          <ac:spMkLst>
            <pc:docMk/>
            <pc:sldMk cId="227713503" sldId="662"/>
            <ac:spMk id="6" creationId="{924E81EA-6EB7-495F-B659-685CED0D12E7}"/>
          </ac:spMkLst>
        </pc:spChg>
        <pc:spChg chg="mod">
          <ac:chgData name="James Smith" userId="3e9c43fe-1c94-4b1a-a310-4d4ec2495fbf" providerId="ADAL" clId="{AC293E83-C0D1-4985-AAB5-2E49C30F3A04}" dt="2019-03-04T16:43:15.796" v="415" actId="20577"/>
          <ac:spMkLst>
            <pc:docMk/>
            <pc:sldMk cId="227713503" sldId="662"/>
            <ac:spMk id="23" creationId="{00000000-0000-0000-0000-000000000000}"/>
          </ac:spMkLst>
        </pc:spChg>
        <pc:picChg chg="add">
          <ac:chgData name="James Smith" userId="3e9c43fe-1c94-4b1a-a310-4d4ec2495fbf" providerId="ADAL" clId="{AC293E83-C0D1-4985-AAB5-2E49C30F3A04}" dt="2019-03-05T10:16:05.332" v="755"/>
          <ac:picMkLst>
            <pc:docMk/>
            <pc:sldMk cId="227713503" sldId="662"/>
            <ac:picMk id="5" creationId="{93D8209D-4008-4501-BABE-D560571B1565}"/>
          </ac:picMkLst>
        </pc:picChg>
        <pc:picChg chg="add">
          <ac:chgData name="James Smith" userId="3e9c43fe-1c94-4b1a-a310-4d4ec2495fbf" providerId="ADAL" clId="{AC293E83-C0D1-4985-AAB5-2E49C30F3A04}" dt="2019-03-05T13:26:26.218" v="913"/>
          <ac:picMkLst>
            <pc:docMk/>
            <pc:sldMk cId="227713503" sldId="662"/>
            <ac:picMk id="7" creationId="{E63B1C22-E2FD-4294-8048-09457B74185E}"/>
          </ac:picMkLst>
        </pc:picChg>
      </pc:sldChg>
      <pc:sldChg chg="addSp delSp modSp add">
        <pc:chgData name="James Smith" userId="3e9c43fe-1c94-4b1a-a310-4d4ec2495fbf" providerId="ADAL" clId="{AC293E83-C0D1-4985-AAB5-2E49C30F3A04}" dt="2019-03-05T10:17:52.344" v="775" actId="122"/>
        <pc:sldMkLst>
          <pc:docMk/>
          <pc:sldMk cId="3178033951" sldId="663"/>
        </pc:sldMkLst>
        <pc:spChg chg="add del mod">
          <ac:chgData name="James Smith" userId="3e9c43fe-1c94-4b1a-a310-4d4ec2495fbf" providerId="ADAL" clId="{AC293E83-C0D1-4985-AAB5-2E49C30F3A04}" dt="2019-03-05T10:17:46.882" v="773"/>
          <ac:spMkLst>
            <pc:docMk/>
            <pc:sldMk cId="3178033951" sldId="663"/>
            <ac:spMk id="2" creationId="{FAC70326-E508-4DC0-8922-D2F350BC884C}"/>
          </ac:spMkLst>
        </pc:spChg>
        <pc:spChg chg="add del">
          <ac:chgData name="James Smith" userId="3e9c43fe-1c94-4b1a-a310-4d4ec2495fbf" providerId="ADAL" clId="{AC293E83-C0D1-4985-AAB5-2E49C30F3A04}" dt="2019-03-04T16:53:56.463" v="526" actId="478"/>
          <ac:spMkLst>
            <pc:docMk/>
            <pc:sldMk cId="3178033951" sldId="663"/>
            <ac:spMk id="4" creationId="{00000000-0000-0000-0000-000000000000}"/>
          </ac:spMkLst>
        </pc:spChg>
        <pc:spChg chg="add del">
          <ac:chgData name="James Smith" userId="3e9c43fe-1c94-4b1a-a310-4d4ec2495fbf" providerId="ADAL" clId="{AC293E83-C0D1-4985-AAB5-2E49C30F3A04}" dt="2019-03-05T10:17:35.798" v="769"/>
          <ac:spMkLst>
            <pc:docMk/>
            <pc:sldMk cId="3178033951" sldId="663"/>
            <ac:spMk id="6" creationId="{E6EAEC61-0D76-4721-BAA9-D7D5B9B8B86B}"/>
          </ac:spMkLst>
        </pc:spChg>
        <pc:spChg chg="add mod">
          <ac:chgData name="James Smith" userId="3e9c43fe-1c94-4b1a-a310-4d4ec2495fbf" providerId="ADAL" clId="{AC293E83-C0D1-4985-AAB5-2E49C30F3A04}" dt="2019-03-05T10:17:52.344" v="775" actId="122"/>
          <ac:spMkLst>
            <pc:docMk/>
            <pc:sldMk cId="3178033951" sldId="663"/>
            <ac:spMk id="7" creationId="{76AE3F56-1CD9-4615-BB32-47B4CB76BE7E}"/>
          </ac:spMkLst>
        </pc:spChg>
        <pc:spChg chg="mod">
          <ac:chgData name="James Smith" userId="3e9c43fe-1c94-4b1a-a310-4d4ec2495fbf" providerId="ADAL" clId="{AC293E83-C0D1-4985-AAB5-2E49C30F3A04}" dt="2019-03-04T16:43:58.966" v="450" actId="20577"/>
          <ac:spMkLst>
            <pc:docMk/>
            <pc:sldMk cId="3178033951" sldId="663"/>
            <ac:spMk id="23" creationId="{00000000-0000-0000-0000-000000000000}"/>
          </ac:spMkLst>
        </pc:spChg>
        <pc:picChg chg="add del">
          <ac:chgData name="James Smith" userId="3e9c43fe-1c94-4b1a-a310-4d4ec2495fbf" providerId="ADAL" clId="{AC293E83-C0D1-4985-AAB5-2E49C30F3A04}" dt="2019-03-05T10:17:35.798" v="769"/>
          <ac:picMkLst>
            <pc:docMk/>
            <pc:sldMk cId="3178033951" sldId="663"/>
            <ac:picMk id="5" creationId="{B0948C9E-4758-42BC-B36B-E45A8E7B47FC}"/>
          </ac:picMkLst>
        </pc:picChg>
      </pc:sldChg>
    </pc:docChg>
  </pc:docChgLst>
  <pc:docChgLst>
    <pc:chgData name="James Smith" userId="3e9c43fe-1c94-4b1a-a310-4d4ec2495fbf" providerId="ADAL" clId="{28C62D39-3F5C-43EC-8131-BE9031162A2D}"/>
    <pc:docChg chg="undo custSel addSld delSld modSld">
      <pc:chgData name="James Smith" userId="3e9c43fe-1c94-4b1a-a310-4d4ec2495fbf" providerId="ADAL" clId="{28C62D39-3F5C-43EC-8131-BE9031162A2D}" dt="2019-03-06T14:59:23.456" v="421" actId="1076"/>
      <pc:docMkLst>
        <pc:docMk/>
      </pc:docMkLst>
      <pc:sldChg chg="modSp">
        <pc:chgData name="James Smith" userId="3e9c43fe-1c94-4b1a-a310-4d4ec2495fbf" providerId="ADAL" clId="{28C62D39-3F5C-43EC-8131-BE9031162A2D}" dt="2019-03-06T09:33:37.973" v="55" actId="1076"/>
        <pc:sldMkLst>
          <pc:docMk/>
          <pc:sldMk cId="705685823" sldId="651"/>
        </pc:sldMkLst>
        <pc:spChg chg="mod">
          <ac:chgData name="James Smith" userId="3e9c43fe-1c94-4b1a-a310-4d4ec2495fbf" providerId="ADAL" clId="{28C62D39-3F5C-43EC-8131-BE9031162A2D}" dt="2019-03-06T09:33:27.264" v="54" actId="1076"/>
          <ac:spMkLst>
            <pc:docMk/>
            <pc:sldMk cId="705685823" sldId="651"/>
            <ac:spMk id="5" creationId="{5F9DFE3D-80D2-4D6D-8119-094961DF28FC}"/>
          </ac:spMkLst>
        </pc:spChg>
        <pc:spChg chg="mod">
          <ac:chgData name="James Smith" userId="3e9c43fe-1c94-4b1a-a310-4d4ec2495fbf" providerId="ADAL" clId="{28C62D39-3F5C-43EC-8131-BE9031162A2D}" dt="2019-03-06T09:33:37.973" v="55" actId="1076"/>
          <ac:spMkLst>
            <pc:docMk/>
            <pc:sldMk cId="705685823" sldId="651"/>
            <ac:spMk id="15" creationId="{2650127F-0D5D-4211-ADC9-48509E14C862}"/>
          </ac:spMkLst>
        </pc:spChg>
        <pc:spChg chg="mod">
          <ac:chgData name="James Smith" userId="3e9c43fe-1c94-4b1a-a310-4d4ec2495fbf" providerId="ADAL" clId="{28C62D39-3F5C-43EC-8131-BE9031162A2D}" dt="2019-03-06T09:32:41.136" v="47" actId="207"/>
          <ac:spMkLst>
            <pc:docMk/>
            <pc:sldMk cId="705685823" sldId="651"/>
            <ac:spMk id="16" creationId="{02593A73-25D7-49B3-8629-AA69C3DD0B72}"/>
          </ac:spMkLst>
        </pc:spChg>
      </pc:sldChg>
      <pc:sldChg chg="modSp">
        <pc:chgData name="James Smith" userId="3e9c43fe-1c94-4b1a-a310-4d4ec2495fbf" providerId="ADAL" clId="{28C62D39-3F5C-43EC-8131-BE9031162A2D}" dt="2019-03-06T09:33:56.671" v="59" actId="1076"/>
        <pc:sldMkLst>
          <pc:docMk/>
          <pc:sldMk cId="2855278114" sldId="652"/>
        </pc:sldMkLst>
        <pc:spChg chg="mod">
          <ac:chgData name="James Smith" userId="3e9c43fe-1c94-4b1a-a310-4d4ec2495fbf" providerId="ADAL" clId="{28C62D39-3F5C-43EC-8131-BE9031162A2D}" dt="2019-03-06T09:33:56.671" v="59" actId="1076"/>
          <ac:spMkLst>
            <pc:docMk/>
            <pc:sldMk cId="2855278114" sldId="652"/>
            <ac:spMk id="29" creationId="{BECB7546-CDC1-4E11-A04D-A5121A695960}"/>
          </ac:spMkLst>
        </pc:spChg>
        <pc:spChg chg="mod">
          <ac:chgData name="James Smith" userId="3e9c43fe-1c94-4b1a-a310-4d4ec2495fbf" providerId="ADAL" clId="{28C62D39-3F5C-43EC-8131-BE9031162A2D}" dt="2019-03-06T09:33:52.773" v="58" actId="14100"/>
          <ac:spMkLst>
            <pc:docMk/>
            <pc:sldMk cId="2855278114" sldId="652"/>
            <ac:spMk id="30" creationId="{A102FC2D-A5C3-48E5-A5E8-CBD5BA86E6A3}"/>
          </ac:spMkLst>
        </pc:spChg>
      </pc:sldChg>
      <pc:sldChg chg="modSp">
        <pc:chgData name="James Smith" userId="3e9c43fe-1c94-4b1a-a310-4d4ec2495fbf" providerId="ADAL" clId="{28C62D39-3F5C-43EC-8131-BE9031162A2D}" dt="2019-03-06T09:32:10.453" v="45" actId="207"/>
        <pc:sldMkLst>
          <pc:docMk/>
          <pc:sldMk cId="1847855793" sldId="656"/>
        </pc:sldMkLst>
        <pc:spChg chg="mod">
          <ac:chgData name="James Smith" userId="3e9c43fe-1c94-4b1a-a310-4d4ec2495fbf" providerId="ADAL" clId="{28C62D39-3F5C-43EC-8131-BE9031162A2D}" dt="2019-03-06T09:32:10.453" v="45" actId="207"/>
          <ac:spMkLst>
            <pc:docMk/>
            <pc:sldMk cId="1847855793" sldId="656"/>
            <ac:spMk id="8" creationId="{347B40FF-D27F-4EDF-9D62-7745CD507067}"/>
          </ac:spMkLst>
        </pc:spChg>
      </pc:sldChg>
      <pc:sldChg chg="modSp">
        <pc:chgData name="James Smith" userId="3e9c43fe-1c94-4b1a-a310-4d4ec2495fbf" providerId="ADAL" clId="{28C62D39-3F5C-43EC-8131-BE9031162A2D}" dt="2019-03-06T09:31:58.435" v="43" actId="207"/>
        <pc:sldMkLst>
          <pc:docMk/>
          <pc:sldMk cId="4216792491" sldId="659"/>
        </pc:sldMkLst>
        <pc:spChg chg="mod">
          <ac:chgData name="James Smith" userId="3e9c43fe-1c94-4b1a-a310-4d4ec2495fbf" providerId="ADAL" clId="{28C62D39-3F5C-43EC-8131-BE9031162A2D}" dt="2019-03-06T09:31:58.435" v="43" actId="207"/>
          <ac:spMkLst>
            <pc:docMk/>
            <pc:sldMk cId="4216792491" sldId="659"/>
            <ac:spMk id="7" creationId="{BE1F75B7-261D-410C-BAF2-111056DBAB23}"/>
          </ac:spMkLst>
        </pc:spChg>
      </pc:sldChg>
      <pc:sldChg chg="modSp">
        <pc:chgData name="James Smith" userId="3e9c43fe-1c94-4b1a-a310-4d4ec2495fbf" providerId="ADAL" clId="{28C62D39-3F5C-43EC-8131-BE9031162A2D}" dt="2019-03-06T09:31:35.729" v="41" actId="207"/>
        <pc:sldMkLst>
          <pc:docMk/>
          <pc:sldMk cId="3970262508" sldId="661"/>
        </pc:sldMkLst>
        <pc:spChg chg="mod">
          <ac:chgData name="James Smith" userId="3e9c43fe-1c94-4b1a-a310-4d4ec2495fbf" providerId="ADAL" clId="{28C62D39-3F5C-43EC-8131-BE9031162A2D}" dt="2019-03-06T09:31:35.729" v="41" actId="207"/>
          <ac:spMkLst>
            <pc:docMk/>
            <pc:sldMk cId="3970262508" sldId="661"/>
            <ac:spMk id="8" creationId="{A83576C9-4581-45CE-BCD2-CACFC8F15BA8}"/>
          </ac:spMkLst>
        </pc:spChg>
      </pc:sldChg>
      <pc:sldChg chg="addSp delSp modSp">
        <pc:chgData name="James Smith" userId="3e9c43fe-1c94-4b1a-a310-4d4ec2495fbf" providerId="ADAL" clId="{28C62D39-3F5C-43EC-8131-BE9031162A2D}" dt="2019-03-06T09:58:40.023" v="395" actId="207"/>
        <pc:sldMkLst>
          <pc:docMk/>
          <pc:sldMk cId="3178033951" sldId="663"/>
        </pc:sldMkLst>
        <pc:spChg chg="add mod">
          <ac:chgData name="James Smith" userId="3e9c43fe-1c94-4b1a-a310-4d4ec2495fbf" providerId="ADAL" clId="{28C62D39-3F5C-43EC-8131-BE9031162A2D}" dt="2019-03-06T09:57:34.136" v="384" actId="1076"/>
          <ac:spMkLst>
            <pc:docMk/>
            <pc:sldMk cId="3178033951" sldId="663"/>
            <ac:spMk id="2" creationId="{47158488-E2D0-43D5-80B7-5E8DBF20C952}"/>
          </ac:spMkLst>
        </pc:spChg>
        <pc:spChg chg="add del mod">
          <ac:chgData name="James Smith" userId="3e9c43fe-1c94-4b1a-a310-4d4ec2495fbf" providerId="ADAL" clId="{28C62D39-3F5C-43EC-8131-BE9031162A2D}" dt="2019-03-06T09:58:40.023" v="395" actId="207"/>
          <ac:spMkLst>
            <pc:docMk/>
            <pc:sldMk cId="3178033951" sldId="663"/>
            <ac:spMk id="7" creationId="{76AE3F56-1CD9-4615-BB32-47B4CB76BE7E}"/>
          </ac:spMkLst>
        </pc:spChg>
        <pc:picChg chg="add mod">
          <ac:chgData name="James Smith" userId="3e9c43fe-1c94-4b1a-a310-4d4ec2495fbf" providerId="ADAL" clId="{28C62D39-3F5C-43EC-8131-BE9031162A2D}" dt="2019-03-06T09:57:35.988" v="385" actId="1076"/>
          <ac:picMkLst>
            <pc:docMk/>
            <pc:sldMk cId="3178033951" sldId="663"/>
            <ac:picMk id="3" creationId="{1539FD7D-8F26-4B2F-AAFF-BD9D51FD62C7}"/>
          </ac:picMkLst>
        </pc:picChg>
        <pc:picChg chg="add del">
          <ac:chgData name="James Smith" userId="3e9c43fe-1c94-4b1a-a310-4d4ec2495fbf" providerId="ADAL" clId="{28C62D39-3F5C-43EC-8131-BE9031162A2D}" dt="2019-03-06T09:57:58.852" v="392" actId="478"/>
          <ac:picMkLst>
            <pc:docMk/>
            <pc:sldMk cId="3178033951" sldId="663"/>
            <ac:picMk id="2050" creationId="{176C4A39-3A0B-4618-809F-1EF5CB89F4B8}"/>
          </ac:picMkLst>
        </pc:picChg>
      </pc:sldChg>
      <pc:sldChg chg="addSp delSp modSp add del">
        <pc:chgData name="James Smith" userId="3e9c43fe-1c94-4b1a-a310-4d4ec2495fbf" providerId="ADAL" clId="{28C62D39-3F5C-43EC-8131-BE9031162A2D}" dt="2019-03-06T09:40:30.341" v="82" actId="2696"/>
        <pc:sldMkLst>
          <pc:docMk/>
          <pc:sldMk cId="2281497660" sldId="664"/>
        </pc:sldMkLst>
        <pc:spChg chg="add mod">
          <ac:chgData name="James Smith" userId="3e9c43fe-1c94-4b1a-a310-4d4ec2495fbf" providerId="ADAL" clId="{28C62D39-3F5C-43EC-8131-BE9031162A2D}" dt="2019-03-06T09:39:14.933" v="64"/>
          <ac:spMkLst>
            <pc:docMk/>
            <pc:sldMk cId="2281497660" sldId="664"/>
            <ac:spMk id="2" creationId="{69EF9A37-2CCD-44D1-82E0-A5A1FC6D381E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2" creationId="{163FDD2B-5529-42C5-9532-43C00481FD93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3" creationId="{B723F895-5940-4902-BE67-D32A166E0C47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4" creationId="{E98331B6-4469-4A1E-9CA9-D3CD27FC3F7F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5" creationId="{1CC13ACB-71C4-4624-A9B4-A6DB8E344139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7" creationId="{D87574B3-B8F0-404C-BE62-C56B61C6DF4F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19" creationId="{D777CF69-7729-4C7D-8E12-198116FB4625}"/>
          </ac:spMkLst>
        </pc:spChg>
        <pc:spChg chg="del">
          <ac:chgData name="James Smith" userId="3e9c43fe-1c94-4b1a-a310-4d4ec2495fbf" providerId="ADAL" clId="{28C62D39-3F5C-43EC-8131-BE9031162A2D}" dt="2019-03-06T09:38:23.449" v="61" actId="478"/>
          <ac:spMkLst>
            <pc:docMk/>
            <pc:sldMk cId="2281497660" sldId="664"/>
            <ac:spMk id="21" creationId="{3BBFE9EB-9A3B-44E3-9859-4B00A7A5643F}"/>
          </ac:spMkLst>
        </pc:spChg>
        <pc:spChg chg="mod">
          <ac:chgData name="James Smith" userId="3e9c43fe-1c94-4b1a-a310-4d4ec2495fbf" providerId="ADAL" clId="{28C62D39-3F5C-43EC-8131-BE9031162A2D}" dt="2019-03-06T09:39:16.759" v="65"/>
          <ac:spMkLst>
            <pc:docMk/>
            <pc:sldMk cId="2281497660" sldId="664"/>
            <ac:spMk id="23" creationId="{00000000-0000-0000-0000-000000000000}"/>
          </ac:spMkLst>
        </pc:spChg>
        <pc:picChg chg="del">
          <ac:chgData name="James Smith" userId="3e9c43fe-1c94-4b1a-a310-4d4ec2495fbf" providerId="ADAL" clId="{28C62D39-3F5C-43EC-8131-BE9031162A2D}" dt="2019-03-06T09:38:23.449" v="61" actId="478"/>
          <ac:picMkLst>
            <pc:docMk/>
            <pc:sldMk cId="2281497660" sldId="664"/>
            <ac:picMk id="3" creationId="{13817F9E-FCEF-4FE4-992C-DD62651CD297}"/>
          </ac:picMkLst>
        </pc:picChg>
        <pc:picChg chg="del">
          <ac:chgData name="James Smith" userId="3e9c43fe-1c94-4b1a-a310-4d4ec2495fbf" providerId="ADAL" clId="{28C62D39-3F5C-43EC-8131-BE9031162A2D}" dt="2019-03-06T09:38:23.449" v="61" actId="478"/>
          <ac:picMkLst>
            <pc:docMk/>
            <pc:sldMk cId="2281497660" sldId="664"/>
            <ac:picMk id="6" creationId="{B4B4E2B7-231B-4F65-B11A-DD16BDC77B7A}"/>
          </ac:picMkLst>
        </pc:picChg>
        <pc:picChg chg="del">
          <ac:chgData name="James Smith" userId="3e9c43fe-1c94-4b1a-a310-4d4ec2495fbf" providerId="ADAL" clId="{28C62D39-3F5C-43EC-8131-BE9031162A2D}" dt="2019-03-06T09:38:23.449" v="61" actId="478"/>
          <ac:picMkLst>
            <pc:docMk/>
            <pc:sldMk cId="2281497660" sldId="664"/>
            <ac:picMk id="16" creationId="{A20A3944-5CA6-4574-B94E-E8720A35C931}"/>
          </ac:picMkLst>
        </pc:picChg>
        <pc:picChg chg="del">
          <ac:chgData name="James Smith" userId="3e9c43fe-1c94-4b1a-a310-4d4ec2495fbf" providerId="ADAL" clId="{28C62D39-3F5C-43EC-8131-BE9031162A2D}" dt="2019-03-06T09:38:23.449" v="61" actId="478"/>
          <ac:picMkLst>
            <pc:docMk/>
            <pc:sldMk cId="2281497660" sldId="664"/>
            <ac:picMk id="18" creationId="{08235285-B246-4002-9788-29F56C6D424B}"/>
          </ac:picMkLst>
        </pc:picChg>
      </pc:sldChg>
      <pc:sldChg chg="modSp add del">
        <pc:chgData name="James Smith" userId="3e9c43fe-1c94-4b1a-a310-4d4ec2495fbf" providerId="ADAL" clId="{28C62D39-3F5C-43EC-8131-BE9031162A2D}" dt="2019-03-06T09:40:29.365" v="81" actId="2696"/>
        <pc:sldMkLst>
          <pc:docMk/>
          <pc:sldMk cId="2969660954" sldId="665"/>
        </pc:sldMkLst>
        <pc:spChg chg="mod">
          <ac:chgData name="James Smith" userId="3e9c43fe-1c94-4b1a-a310-4d4ec2495fbf" providerId="ADAL" clId="{28C62D39-3F5C-43EC-8131-BE9031162A2D}" dt="2019-03-06T09:39:24.942" v="68"/>
          <ac:spMkLst>
            <pc:docMk/>
            <pc:sldMk cId="2969660954" sldId="665"/>
            <ac:spMk id="2" creationId="{69EF9A37-2CCD-44D1-82E0-A5A1FC6D381E}"/>
          </ac:spMkLst>
        </pc:spChg>
        <pc:spChg chg="mod">
          <ac:chgData name="James Smith" userId="3e9c43fe-1c94-4b1a-a310-4d4ec2495fbf" providerId="ADAL" clId="{28C62D39-3F5C-43EC-8131-BE9031162A2D}" dt="2019-03-06T09:39:26.410" v="69"/>
          <ac:spMkLst>
            <pc:docMk/>
            <pc:sldMk cId="2969660954" sldId="665"/>
            <ac:spMk id="23" creationId="{00000000-0000-0000-0000-000000000000}"/>
          </ac:spMkLst>
        </pc:spChg>
      </pc:sldChg>
      <pc:sldChg chg="modSp add del">
        <pc:chgData name="James Smith" userId="3e9c43fe-1c94-4b1a-a310-4d4ec2495fbf" providerId="ADAL" clId="{28C62D39-3F5C-43EC-8131-BE9031162A2D}" dt="2019-03-06T09:41:09.922" v="95" actId="2696"/>
        <pc:sldMkLst>
          <pc:docMk/>
          <pc:sldMk cId="3181359038" sldId="666"/>
        </pc:sldMkLst>
        <pc:spChg chg="mod">
          <ac:chgData name="James Smith" userId="3e9c43fe-1c94-4b1a-a310-4d4ec2495fbf" providerId="ADAL" clId="{28C62D39-3F5C-43EC-8131-BE9031162A2D}" dt="2019-03-06T09:41:04.684" v="92"/>
          <ac:spMkLst>
            <pc:docMk/>
            <pc:sldMk cId="3181359038" sldId="666"/>
            <ac:spMk id="2" creationId="{69EF9A37-2CCD-44D1-82E0-A5A1FC6D381E}"/>
          </ac:spMkLst>
        </pc:spChg>
      </pc:sldChg>
      <pc:sldChg chg="addSp delSp modSp add del">
        <pc:chgData name="James Smith" userId="3e9c43fe-1c94-4b1a-a310-4d4ec2495fbf" providerId="ADAL" clId="{28C62D39-3F5C-43EC-8131-BE9031162A2D}" dt="2019-03-06T09:40:19.785" v="80"/>
        <pc:sldMkLst>
          <pc:docMk/>
          <pc:sldMk cId="120042913" sldId="667"/>
        </pc:sldMkLst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2" creationId="{163FDD2B-5529-42C5-9532-43C00481FD93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3" creationId="{B723F895-5940-4902-BE67-D32A166E0C47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4" creationId="{E98331B6-4469-4A1E-9CA9-D3CD27FC3F7F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5" creationId="{1CC13ACB-71C4-4624-A9B4-A6DB8E344139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7" creationId="{D87574B3-B8F0-404C-BE62-C56B61C6DF4F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19" creationId="{D777CF69-7729-4C7D-8E12-198116FB4625}"/>
          </ac:spMkLst>
        </pc:spChg>
        <pc:spChg chg="add del">
          <ac:chgData name="James Smith" userId="3e9c43fe-1c94-4b1a-a310-4d4ec2495fbf" providerId="ADAL" clId="{28C62D39-3F5C-43EC-8131-BE9031162A2D}" dt="2019-03-06T09:40:19.273" v="79" actId="478"/>
          <ac:spMkLst>
            <pc:docMk/>
            <pc:sldMk cId="120042913" sldId="667"/>
            <ac:spMk id="21" creationId="{3BBFE9EB-9A3B-44E3-9859-4B00A7A5643F}"/>
          </ac:spMkLst>
        </pc:spChg>
        <pc:spChg chg="mod">
          <ac:chgData name="James Smith" userId="3e9c43fe-1c94-4b1a-a310-4d4ec2495fbf" providerId="ADAL" clId="{28C62D39-3F5C-43EC-8131-BE9031162A2D}" dt="2019-03-06T09:40:17.095" v="78" actId="20578"/>
          <ac:spMkLst>
            <pc:docMk/>
            <pc:sldMk cId="120042913" sldId="667"/>
            <ac:spMk id="23" creationId="{00000000-0000-0000-0000-000000000000}"/>
          </ac:spMkLst>
        </pc:spChg>
        <pc:picChg chg="add del">
          <ac:chgData name="James Smith" userId="3e9c43fe-1c94-4b1a-a310-4d4ec2495fbf" providerId="ADAL" clId="{28C62D39-3F5C-43EC-8131-BE9031162A2D}" dt="2019-03-06T09:40:19.273" v="79" actId="478"/>
          <ac:picMkLst>
            <pc:docMk/>
            <pc:sldMk cId="120042913" sldId="667"/>
            <ac:picMk id="3" creationId="{13817F9E-FCEF-4FE4-992C-DD62651CD297}"/>
          </ac:picMkLst>
        </pc:picChg>
        <pc:picChg chg="add del">
          <ac:chgData name="James Smith" userId="3e9c43fe-1c94-4b1a-a310-4d4ec2495fbf" providerId="ADAL" clId="{28C62D39-3F5C-43EC-8131-BE9031162A2D}" dt="2019-03-06T09:40:19.273" v="79" actId="478"/>
          <ac:picMkLst>
            <pc:docMk/>
            <pc:sldMk cId="120042913" sldId="667"/>
            <ac:picMk id="6" creationId="{B4B4E2B7-231B-4F65-B11A-DD16BDC77B7A}"/>
          </ac:picMkLst>
        </pc:picChg>
        <pc:picChg chg="add del">
          <ac:chgData name="James Smith" userId="3e9c43fe-1c94-4b1a-a310-4d4ec2495fbf" providerId="ADAL" clId="{28C62D39-3F5C-43EC-8131-BE9031162A2D}" dt="2019-03-06T09:40:19.273" v="79" actId="478"/>
          <ac:picMkLst>
            <pc:docMk/>
            <pc:sldMk cId="120042913" sldId="667"/>
            <ac:picMk id="16" creationId="{A20A3944-5CA6-4574-B94E-E8720A35C931}"/>
          </ac:picMkLst>
        </pc:picChg>
        <pc:picChg chg="add del">
          <ac:chgData name="James Smith" userId="3e9c43fe-1c94-4b1a-a310-4d4ec2495fbf" providerId="ADAL" clId="{28C62D39-3F5C-43EC-8131-BE9031162A2D}" dt="2019-03-06T09:40:19.273" v="79" actId="478"/>
          <ac:picMkLst>
            <pc:docMk/>
            <pc:sldMk cId="120042913" sldId="667"/>
            <ac:picMk id="18" creationId="{08235285-B246-4002-9788-29F56C6D424B}"/>
          </ac:picMkLst>
        </pc:picChg>
      </pc:sldChg>
      <pc:sldChg chg="addSp delSp modSp add">
        <pc:chgData name="James Smith" userId="3e9c43fe-1c94-4b1a-a310-4d4ec2495fbf" providerId="ADAL" clId="{28C62D39-3F5C-43EC-8131-BE9031162A2D}" dt="2019-03-06T09:46:06.807" v="318" actId="1440"/>
        <pc:sldMkLst>
          <pc:docMk/>
          <pc:sldMk cId="809719864" sldId="667"/>
        </pc:sldMkLst>
        <pc:spChg chg="add mod">
          <ac:chgData name="James Smith" userId="3e9c43fe-1c94-4b1a-a310-4d4ec2495fbf" providerId="ADAL" clId="{28C62D39-3F5C-43EC-8131-BE9031162A2D}" dt="2019-03-06T09:43:31.813" v="160" actId="20577"/>
          <ac:spMkLst>
            <pc:docMk/>
            <pc:sldMk cId="809719864" sldId="667"/>
            <ac:spMk id="5" creationId="{965F81DC-CC18-412B-84ED-B56C936702B4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2" creationId="{163FDD2B-5529-42C5-9532-43C00481FD93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3" creationId="{B723F895-5940-4902-BE67-D32A166E0C47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4" creationId="{E98331B6-4469-4A1E-9CA9-D3CD27FC3F7F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5" creationId="{1CC13ACB-71C4-4624-A9B4-A6DB8E344139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7" creationId="{D87574B3-B8F0-404C-BE62-C56B61C6DF4F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19" creationId="{D777CF69-7729-4C7D-8E12-198116FB4625}"/>
          </ac:spMkLst>
        </pc:spChg>
        <pc:spChg chg="del">
          <ac:chgData name="James Smith" userId="3e9c43fe-1c94-4b1a-a310-4d4ec2495fbf" providerId="ADAL" clId="{28C62D39-3F5C-43EC-8131-BE9031162A2D}" dt="2019-03-06T09:40:35.756" v="84" actId="478"/>
          <ac:spMkLst>
            <pc:docMk/>
            <pc:sldMk cId="809719864" sldId="667"/>
            <ac:spMk id="21" creationId="{3BBFE9EB-9A3B-44E3-9859-4B00A7A5643F}"/>
          </ac:spMkLst>
        </pc:spChg>
        <pc:spChg chg="mod">
          <ac:chgData name="James Smith" userId="3e9c43fe-1c94-4b1a-a310-4d4ec2495fbf" providerId="ADAL" clId="{28C62D39-3F5C-43EC-8131-BE9031162A2D}" dt="2019-03-06T09:40:53.343" v="89" actId="20577"/>
          <ac:spMkLst>
            <pc:docMk/>
            <pc:sldMk cId="809719864" sldId="667"/>
            <ac:spMk id="23" creationId="{00000000-0000-0000-0000-000000000000}"/>
          </ac:spMkLst>
        </pc:spChg>
        <pc:picChg chg="del">
          <ac:chgData name="James Smith" userId="3e9c43fe-1c94-4b1a-a310-4d4ec2495fbf" providerId="ADAL" clId="{28C62D39-3F5C-43EC-8131-BE9031162A2D}" dt="2019-03-06T09:40:35.756" v="84" actId="478"/>
          <ac:picMkLst>
            <pc:docMk/>
            <pc:sldMk cId="809719864" sldId="667"/>
            <ac:picMk id="3" creationId="{13817F9E-FCEF-4FE4-992C-DD62651CD297}"/>
          </ac:picMkLst>
        </pc:picChg>
        <pc:picChg chg="add mod">
          <ac:chgData name="James Smith" userId="3e9c43fe-1c94-4b1a-a310-4d4ec2495fbf" providerId="ADAL" clId="{28C62D39-3F5C-43EC-8131-BE9031162A2D}" dt="2019-03-06T09:46:06.807" v="318" actId="1440"/>
          <ac:picMkLst>
            <pc:docMk/>
            <pc:sldMk cId="809719864" sldId="667"/>
            <ac:picMk id="4" creationId="{EC4AFBE5-87DF-4308-8979-80DAE6908A85}"/>
          </ac:picMkLst>
        </pc:picChg>
        <pc:picChg chg="del">
          <ac:chgData name="James Smith" userId="3e9c43fe-1c94-4b1a-a310-4d4ec2495fbf" providerId="ADAL" clId="{28C62D39-3F5C-43EC-8131-BE9031162A2D}" dt="2019-03-06T09:40:35.756" v="84" actId="478"/>
          <ac:picMkLst>
            <pc:docMk/>
            <pc:sldMk cId="809719864" sldId="667"/>
            <ac:picMk id="6" creationId="{B4B4E2B7-231B-4F65-B11A-DD16BDC77B7A}"/>
          </ac:picMkLst>
        </pc:picChg>
        <pc:picChg chg="del">
          <ac:chgData name="James Smith" userId="3e9c43fe-1c94-4b1a-a310-4d4ec2495fbf" providerId="ADAL" clId="{28C62D39-3F5C-43EC-8131-BE9031162A2D}" dt="2019-03-06T09:40:35.756" v="84" actId="478"/>
          <ac:picMkLst>
            <pc:docMk/>
            <pc:sldMk cId="809719864" sldId="667"/>
            <ac:picMk id="16" creationId="{A20A3944-5CA6-4574-B94E-E8720A35C931}"/>
          </ac:picMkLst>
        </pc:picChg>
        <pc:picChg chg="del">
          <ac:chgData name="James Smith" userId="3e9c43fe-1c94-4b1a-a310-4d4ec2495fbf" providerId="ADAL" clId="{28C62D39-3F5C-43EC-8131-BE9031162A2D}" dt="2019-03-06T09:40:35.756" v="84" actId="478"/>
          <ac:picMkLst>
            <pc:docMk/>
            <pc:sldMk cId="809719864" sldId="667"/>
            <ac:picMk id="18" creationId="{08235285-B246-4002-9788-29F56C6D424B}"/>
          </ac:picMkLst>
        </pc:picChg>
      </pc:sldChg>
      <pc:sldChg chg="addSp modSp add">
        <pc:chgData name="James Smith" userId="3e9c43fe-1c94-4b1a-a310-4d4ec2495fbf" providerId="ADAL" clId="{28C62D39-3F5C-43EC-8131-BE9031162A2D}" dt="2019-03-06T09:54:42.899" v="379" actId="1076"/>
        <pc:sldMkLst>
          <pc:docMk/>
          <pc:sldMk cId="2171954649" sldId="668"/>
        </pc:sldMkLst>
        <pc:spChg chg="add mod">
          <ac:chgData name="James Smith" userId="3e9c43fe-1c94-4b1a-a310-4d4ec2495fbf" providerId="ADAL" clId="{28C62D39-3F5C-43EC-8131-BE9031162A2D}" dt="2019-03-06T09:51:37.841" v="360" actId="113"/>
          <ac:spMkLst>
            <pc:docMk/>
            <pc:sldMk cId="2171954649" sldId="668"/>
            <ac:spMk id="5" creationId="{4AE714FD-D6F2-46E4-BA91-978EAB056227}"/>
          </ac:spMkLst>
        </pc:spChg>
        <pc:spChg chg="mod">
          <ac:chgData name="James Smith" userId="3e9c43fe-1c94-4b1a-a310-4d4ec2495fbf" providerId="ADAL" clId="{28C62D39-3F5C-43EC-8131-BE9031162A2D}" dt="2019-03-06T09:41:07.930" v="94"/>
          <ac:spMkLst>
            <pc:docMk/>
            <pc:sldMk cId="2171954649" sldId="668"/>
            <ac:spMk id="23" creationId="{00000000-0000-0000-0000-000000000000}"/>
          </ac:spMkLst>
        </pc:spChg>
        <pc:picChg chg="add mod">
          <ac:chgData name="James Smith" userId="3e9c43fe-1c94-4b1a-a310-4d4ec2495fbf" providerId="ADAL" clId="{28C62D39-3F5C-43EC-8131-BE9031162A2D}" dt="2019-03-06T09:54:14.551" v="373" actId="14100"/>
          <ac:picMkLst>
            <pc:docMk/>
            <pc:sldMk cId="2171954649" sldId="668"/>
            <ac:picMk id="3" creationId="{EE288036-F2C8-473A-9D01-4F52529C5081}"/>
          </ac:picMkLst>
        </pc:picChg>
        <pc:picChg chg="add mod">
          <ac:chgData name="James Smith" userId="3e9c43fe-1c94-4b1a-a310-4d4ec2495fbf" providerId="ADAL" clId="{28C62D39-3F5C-43EC-8131-BE9031162A2D}" dt="2019-03-06T09:46:59.864" v="327" actId="1076"/>
          <ac:picMkLst>
            <pc:docMk/>
            <pc:sldMk cId="2171954649" sldId="668"/>
            <ac:picMk id="4" creationId="{5184935B-696B-4D2A-AFF8-1529DE3B1C55}"/>
          </ac:picMkLst>
        </pc:picChg>
        <pc:picChg chg="add mod">
          <ac:chgData name="James Smith" userId="3e9c43fe-1c94-4b1a-a310-4d4ec2495fbf" providerId="ADAL" clId="{28C62D39-3F5C-43EC-8131-BE9031162A2D}" dt="2019-03-06T09:54:15.931" v="374" actId="1076"/>
          <ac:picMkLst>
            <pc:docMk/>
            <pc:sldMk cId="2171954649" sldId="668"/>
            <ac:picMk id="7" creationId="{D7DC889E-1B22-4BFC-A776-C91360B7CA38}"/>
          </ac:picMkLst>
        </pc:picChg>
        <pc:picChg chg="add mod">
          <ac:chgData name="James Smith" userId="3e9c43fe-1c94-4b1a-a310-4d4ec2495fbf" providerId="ADAL" clId="{28C62D39-3F5C-43EC-8131-BE9031162A2D}" dt="2019-03-06T09:54:42.899" v="379" actId="1076"/>
          <ac:picMkLst>
            <pc:docMk/>
            <pc:sldMk cId="2171954649" sldId="668"/>
            <ac:picMk id="1026" creationId="{05BE6E64-EFEA-4C27-A81D-ADD111D17E9F}"/>
          </ac:picMkLst>
        </pc:picChg>
      </pc:sldChg>
      <pc:sldChg chg="addSp modSp add">
        <pc:chgData name="James Smith" userId="3e9c43fe-1c94-4b1a-a310-4d4ec2495fbf" providerId="ADAL" clId="{28C62D39-3F5C-43EC-8131-BE9031162A2D}" dt="2019-03-06T14:59:23.456" v="421" actId="1076"/>
        <pc:sldMkLst>
          <pc:docMk/>
          <pc:sldMk cId="237889840" sldId="669"/>
        </pc:sldMkLst>
        <pc:spChg chg="add mod">
          <ac:chgData name="James Smith" userId="3e9c43fe-1c94-4b1a-a310-4d4ec2495fbf" providerId="ADAL" clId="{28C62D39-3F5C-43EC-8131-BE9031162A2D}" dt="2019-03-06T14:59:16.148" v="419" actId="1076"/>
          <ac:spMkLst>
            <pc:docMk/>
            <pc:sldMk cId="237889840" sldId="669"/>
            <ac:spMk id="2" creationId="{35AB115E-FC77-4A51-822B-264FB820B326}"/>
          </ac:spMkLst>
        </pc:spChg>
        <pc:spChg chg="add mod">
          <ac:chgData name="James Smith" userId="3e9c43fe-1c94-4b1a-a310-4d4ec2495fbf" providerId="ADAL" clId="{28C62D39-3F5C-43EC-8131-BE9031162A2D}" dt="2019-03-06T14:59:22.163" v="420" actId="1076"/>
          <ac:spMkLst>
            <pc:docMk/>
            <pc:sldMk cId="237889840" sldId="669"/>
            <ac:spMk id="4" creationId="{2E55870E-737E-4F1D-B45E-0AA3F0E257C8}"/>
          </ac:spMkLst>
        </pc:spChg>
        <pc:spChg chg="mod">
          <ac:chgData name="James Smith" userId="3e9c43fe-1c94-4b1a-a310-4d4ec2495fbf" providerId="ADAL" clId="{28C62D39-3F5C-43EC-8131-BE9031162A2D}" dt="2019-03-06T09:41:00.657" v="91"/>
          <ac:spMkLst>
            <pc:docMk/>
            <pc:sldMk cId="237889840" sldId="669"/>
            <ac:spMk id="23" creationId="{00000000-0000-0000-0000-000000000000}"/>
          </ac:spMkLst>
        </pc:spChg>
        <pc:picChg chg="add mod">
          <ac:chgData name="James Smith" userId="3e9c43fe-1c94-4b1a-a310-4d4ec2495fbf" providerId="ADAL" clId="{28C62D39-3F5C-43EC-8131-BE9031162A2D}" dt="2019-03-06T14:59:23.456" v="421" actId="1076"/>
          <ac:picMkLst>
            <pc:docMk/>
            <pc:sldMk cId="237889840" sldId="669"/>
            <ac:picMk id="3" creationId="{CF03B39F-0F79-4A3C-AAC6-0646164DA184}"/>
          </ac:picMkLst>
        </pc:picChg>
      </pc:sldChg>
    </pc:docChg>
  </pc:docChgLst>
  <pc:docChgLst>
    <pc:chgData name="Martin Paver" userId="32a6339f-2e0d-49f9-aa92-871097a95fc2" providerId="ADAL" clId="{592C1137-B85D-4A4A-BDE0-B22CBE45163B}"/>
    <pc:docChg chg="custSel addSld delSld modSld sldOrd">
      <pc:chgData name="Martin Paver" userId="32a6339f-2e0d-49f9-aa92-871097a95fc2" providerId="ADAL" clId="{592C1137-B85D-4A4A-BDE0-B22CBE45163B}" dt="2019-02-27T19:59:27.698" v="143"/>
      <pc:docMkLst>
        <pc:docMk/>
      </pc:docMkLst>
    </pc:docChg>
  </pc:docChgLst>
  <pc:docChgLst>
    <pc:chgData name="James Smith" userId="3e9c43fe-1c94-4b1a-a310-4d4ec2495fbf" providerId="ADAL" clId="{7F85C2F1-89A9-4466-A819-093B30B5D932}"/>
    <pc:docChg chg="delSld">
      <pc:chgData name="James Smith" userId="3e9c43fe-1c94-4b1a-a310-4d4ec2495fbf" providerId="ADAL" clId="{7F85C2F1-89A9-4466-A819-093B30B5D932}" dt="2019-03-01T12:03:31.739" v="1" actId="2696"/>
      <pc:docMkLst>
        <pc:docMk/>
      </pc:docMkLst>
    </pc:docChg>
  </pc:docChgLst>
  <pc:docChgLst>
    <pc:chgData name="Martin Paver" userId="32a6339f-2e0d-49f9-aa92-871097a95fc2" providerId="ADAL" clId="{C53DB350-ED6A-4C18-9968-CCCEA3CDF085}"/>
    <pc:docChg chg="custSel addSld delSld modSld">
      <pc:chgData name="Martin Paver" userId="32a6339f-2e0d-49f9-aa92-871097a95fc2" providerId="ADAL" clId="{C53DB350-ED6A-4C18-9968-CCCEA3CDF085}" dt="2019-02-27T19:42:56.927" v="115" actId="2696"/>
      <pc:docMkLst>
        <pc:docMk/>
      </pc:docMkLst>
      <pc:sldChg chg="delSp modSp">
        <pc:chgData name="Martin Paver" userId="32a6339f-2e0d-49f9-aa92-871097a95fc2" providerId="ADAL" clId="{C53DB350-ED6A-4C18-9968-CCCEA3CDF085}" dt="2019-02-27T19:37:36.488" v="14" actId="20577"/>
        <pc:sldMkLst>
          <pc:docMk/>
          <pc:sldMk cId="2769978802" sldId="258"/>
        </pc:sldMkLst>
        <pc:spChg chg="mod">
          <ac:chgData name="Martin Paver" userId="32a6339f-2e0d-49f9-aa92-871097a95fc2" providerId="ADAL" clId="{C53DB350-ED6A-4C18-9968-CCCEA3CDF085}" dt="2019-02-27T19:37:31.610" v="12" actId="20577"/>
          <ac:spMkLst>
            <pc:docMk/>
            <pc:sldMk cId="2769978802" sldId="258"/>
            <ac:spMk id="2" creationId="{00000000-0000-0000-0000-000000000000}"/>
          </ac:spMkLst>
        </pc:spChg>
        <pc:spChg chg="del">
          <ac:chgData name="Martin Paver" userId="32a6339f-2e0d-49f9-aa92-871097a95fc2" providerId="ADAL" clId="{C53DB350-ED6A-4C18-9968-CCCEA3CDF085}" dt="2019-02-27T19:37:08.201" v="4" actId="478"/>
          <ac:spMkLst>
            <pc:docMk/>
            <pc:sldMk cId="2769978802" sldId="258"/>
            <ac:spMk id="4" creationId="{A9721FA2-880E-47C7-A0F9-40302266F049}"/>
          </ac:spMkLst>
        </pc:spChg>
        <pc:spChg chg="mod">
          <ac:chgData name="Martin Paver" userId="32a6339f-2e0d-49f9-aa92-871097a95fc2" providerId="ADAL" clId="{C53DB350-ED6A-4C18-9968-CCCEA3CDF085}" dt="2019-02-27T19:37:36.488" v="14" actId="20577"/>
          <ac:spMkLst>
            <pc:docMk/>
            <pc:sldMk cId="2769978802" sldId="258"/>
            <ac:spMk id="25" creationId="{00000000-0000-0000-0000-000000000000}"/>
          </ac:spMkLst>
        </pc:spChg>
      </pc:sldChg>
    </pc:docChg>
  </pc:docChgLst>
  <pc:docChgLst>
    <pc:chgData name="James Smith" userId="3e9c43fe-1c94-4b1a-a310-4d4ec2495fbf" providerId="ADAL" clId="{AD763385-93E4-4A84-A2C6-6B71BEC40768}"/>
    <pc:docChg chg="undo custSel modSld">
      <pc:chgData name="James Smith" userId="3e9c43fe-1c94-4b1a-a310-4d4ec2495fbf" providerId="ADAL" clId="{AD763385-93E4-4A84-A2C6-6B71BEC40768}" dt="2019-03-06T16:07:53.317" v="162" actId="1076"/>
      <pc:docMkLst>
        <pc:docMk/>
      </pc:docMkLst>
      <pc:sldChg chg="addSp modSp">
        <pc:chgData name="James Smith" userId="3e9c43fe-1c94-4b1a-a310-4d4ec2495fbf" providerId="ADAL" clId="{AD763385-93E4-4A84-A2C6-6B71BEC40768}" dt="2019-03-06T15:33:16.393" v="92" actId="1076"/>
        <pc:sldMkLst>
          <pc:docMk/>
          <pc:sldMk cId="2769978802" sldId="258"/>
        </pc:sldMkLst>
        <pc:spChg chg="add mod">
          <ac:chgData name="James Smith" userId="3e9c43fe-1c94-4b1a-a310-4d4ec2495fbf" providerId="ADAL" clId="{AD763385-93E4-4A84-A2C6-6B71BEC40768}" dt="2019-03-06T15:33:16.393" v="92" actId="1076"/>
          <ac:spMkLst>
            <pc:docMk/>
            <pc:sldMk cId="2769978802" sldId="258"/>
            <ac:spMk id="4" creationId="{64A65F88-EA80-4648-B5C5-CDC374814734}"/>
          </ac:spMkLst>
        </pc:spChg>
      </pc:sldChg>
      <pc:sldChg chg="modSp">
        <pc:chgData name="James Smith" userId="3e9c43fe-1c94-4b1a-a310-4d4ec2495fbf" providerId="ADAL" clId="{AD763385-93E4-4A84-A2C6-6B71BEC40768}" dt="2019-03-06T15:23:35.613" v="26" actId="20577"/>
        <pc:sldMkLst>
          <pc:docMk/>
          <pc:sldMk cId="4226944690" sldId="598"/>
        </pc:sldMkLst>
        <pc:spChg chg="mod">
          <ac:chgData name="James Smith" userId="3e9c43fe-1c94-4b1a-a310-4d4ec2495fbf" providerId="ADAL" clId="{AD763385-93E4-4A84-A2C6-6B71BEC40768}" dt="2019-03-06T15:23:04.061" v="18" actId="20577"/>
          <ac:spMkLst>
            <pc:docMk/>
            <pc:sldMk cId="4226944690" sldId="598"/>
            <ac:spMk id="5" creationId="{089B0AB8-D266-4011-A356-DFF0FD820259}"/>
          </ac:spMkLst>
        </pc:spChg>
        <pc:spChg chg="mod">
          <ac:chgData name="James Smith" userId="3e9c43fe-1c94-4b1a-a310-4d4ec2495fbf" providerId="ADAL" clId="{AD763385-93E4-4A84-A2C6-6B71BEC40768}" dt="2019-03-06T15:23:35.613" v="26" actId="20577"/>
          <ac:spMkLst>
            <pc:docMk/>
            <pc:sldMk cId="4226944690" sldId="598"/>
            <ac:spMk id="10" creationId="{E908BE1B-1428-4202-AE8F-1EE1B0B699E5}"/>
          </ac:spMkLst>
        </pc:spChg>
        <pc:spChg chg="mod">
          <ac:chgData name="James Smith" userId="3e9c43fe-1c94-4b1a-a310-4d4ec2495fbf" providerId="ADAL" clId="{AD763385-93E4-4A84-A2C6-6B71BEC40768}" dt="2019-03-06T15:23:21.618" v="22"/>
          <ac:spMkLst>
            <pc:docMk/>
            <pc:sldMk cId="4226944690" sldId="598"/>
            <ac:spMk id="11" creationId="{B39DF1ED-C8C9-4354-BF29-54E1324DAC13}"/>
          </ac:spMkLst>
        </pc:spChg>
        <pc:spChg chg="mod">
          <ac:chgData name="James Smith" userId="3e9c43fe-1c94-4b1a-a310-4d4ec2495fbf" providerId="ADAL" clId="{AD763385-93E4-4A84-A2C6-6B71BEC40768}" dt="2019-03-06T15:23:27.972" v="23" actId="20577"/>
          <ac:spMkLst>
            <pc:docMk/>
            <pc:sldMk cId="4226944690" sldId="598"/>
            <ac:spMk id="14" creationId="{E401AA33-1651-42C9-9F58-97345AD4F77E}"/>
          </ac:spMkLst>
        </pc:spChg>
      </pc:sldChg>
      <pc:sldChg chg="modSp">
        <pc:chgData name="James Smith" userId="3e9c43fe-1c94-4b1a-a310-4d4ec2495fbf" providerId="ADAL" clId="{AD763385-93E4-4A84-A2C6-6B71BEC40768}" dt="2019-03-06T15:41:02.442" v="154" actId="1037"/>
        <pc:sldMkLst>
          <pc:docMk/>
          <pc:sldMk cId="705685823" sldId="651"/>
        </pc:sldMkLst>
        <pc:spChg chg="mod">
          <ac:chgData name="James Smith" userId="3e9c43fe-1c94-4b1a-a310-4d4ec2495fbf" providerId="ADAL" clId="{AD763385-93E4-4A84-A2C6-6B71BEC40768}" dt="2019-03-06T15:41:02.442" v="154" actId="1037"/>
          <ac:spMkLst>
            <pc:docMk/>
            <pc:sldMk cId="705685823" sldId="651"/>
            <ac:spMk id="23" creationId="{00000000-0000-0000-0000-000000000000}"/>
          </ac:spMkLst>
        </pc:spChg>
      </pc:sldChg>
      <pc:sldChg chg="modSp">
        <pc:chgData name="James Smith" userId="3e9c43fe-1c94-4b1a-a310-4d4ec2495fbf" providerId="ADAL" clId="{AD763385-93E4-4A84-A2C6-6B71BEC40768}" dt="2019-03-06T15:29:59.017" v="78" actId="1076"/>
        <pc:sldMkLst>
          <pc:docMk/>
          <pc:sldMk cId="2855278114" sldId="652"/>
        </pc:sldMkLst>
        <pc:spChg chg="mod">
          <ac:chgData name="James Smith" userId="3e9c43fe-1c94-4b1a-a310-4d4ec2495fbf" providerId="ADAL" clId="{AD763385-93E4-4A84-A2C6-6B71BEC40768}" dt="2019-03-06T15:29:59.017" v="78" actId="1076"/>
          <ac:spMkLst>
            <pc:docMk/>
            <pc:sldMk cId="2855278114" sldId="652"/>
            <ac:spMk id="29" creationId="{BECB7546-CDC1-4E11-A04D-A5121A695960}"/>
          </ac:spMkLst>
        </pc:spChg>
        <pc:spChg chg="mod">
          <ac:chgData name="James Smith" userId="3e9c43fe-1c94-4b1a-a310-4d4ec2495fbf" providerId="ADAL" clId="{AD763385-93E4-4A84-A2C6-6B71BEC40768}" dt="2019-03-06T15:29:56.608" v="77" actId="1076"/>
          <ac:spMkLst>
            <pc:docMk/>
            <pc:sldMk cId="2855278114" sldId="652"/>
            <ac:spMk id="30" creationId="{A102FC2D-A5C3-48E5-A5E8-CBD5BA86E6A3}"/>
          </ac:spMkLst>
        </pc:spChg>
      </pc:sldChg>
      <pc:sldChg chg="addSp modSp">
        <pc:chgData name="James Smith" userId="3e9c43fe-1c94-4b1a-a310-4d4ec2495fbf" providerId="ADAL" clId="{AD763385-93E4-4A84-A2C6-6B71BEC40768}" dt="2019-03-06T16:07:53.317" v="162" actId="1076"/>
        <pc:sldMkLst>
          <pc:docMk/>
          <pc:sldMk cId="3492305166" sldId="655"/>
        </pc:sldMkLst>
        <pc:spChg chg="add mod">
          <ac:chgData name="James Smith" userId="3e9c43fe-1c94-4b1a-a310-4d4ec2495fbf" providerId="ADAL" clId="{AD763385-93E4-4A84-A2C6-6B71BEC40768}" dt="2019-03-06T15:36:19.648" v="138" actId="1076"/>
          <ac:spMkLst>
            <pc:docMk/>
            <pc:sldMk cId="3492305166" sldId="655"/>
            <ac:spMk id="4" creationId="{91E1C73B-3918-4D3A-A1A0-6784AC70E555}"/>
          </ac:spMkLst>
        </pc:spChg>
        <pc:spChg chg="add mod">
          <ac:chgData name="James Smith" userId="3e9c43fe-1c94-4b1a-a310-4d4ec2495fbf" providerId="ADAL" clId="{AD763385-93E4-4A84-A2C6-6B71BEC40768}" dt="2019-03-06T15:36:55.112" v="142" actId="1076"/>
          <ac:spMkLst>
            <pc:docMk/>
            <pc:sldMk cId="3492305166" sldId="655"/>
            <ac:spMk id="5" creationId="{0C6FEF4A-3D69-44DA-985F-E059756B834F}"/>
          </ac:spMkLst>
        </pc:spChg>
        <pc:spChg chg="mod">
          <ac:chgData name="James Smith" userId="3e9c43fe-1c94-4b1a-a310-4d4ec2495fbf" providerId="ADAL" clId="{AD763385-93E4-4A84-A2C6-6B71BEC40768}" dt="2019-03-06T16:07:53.317" v="162" actId="1076"/>
          <ac:spMkLst>
            <pc:docMk/>
            <pc:sldMk cId="3492305166" sldId="655"/>
            <ac:spMk id="9" creationId="{AC6C69FA-683A-4625-8741-A9E3418A91E4}"/>
          </ac:spMkLst>
        </pc:spChg>
        <pc:spChg chg="mod">
          <ac:chgData name="James Smith" userId="3e9c43fe-1c94-4b1a-a310-4d4ec2495fbf" providerId="ADAL" clId="{AD763385-93E4-4A84-A2C6-6B71BEC40768}" dt="2019-03-06T15:37:03.883" v="143" actId="1076"/>
          <ac:spMkLst>
            <pc:docMk/>
            <pc:sldMk cId="3492305166" sldId="655"/>
            <ac:spMk id="10" creationId="{51BD94DD-3B8B-4F61-A336-15A7787C5773}"/>
          </ac:spMkLst>
        </pc:spChg>
        <pc:spChg chg="add mod">
          <ac:chgData name="James Smith" userId="3e9c43fe-1c94-4b1a-a310-4d4ec2495fbf" providerId="ADAL" clId="{AD763385-93E4-4A84-A2C6-6B71BEC40768}" dt="2019-03-06T16:07:53.317" v="162" actId="1076"/>
          <ac:spMkLst>
            <pc:docMk/>
            <pc:sldMk cId="3492305166" sldId="655"/>
            <ac:spMk id="14" creationId="{9F57FFEA-C23A-4485-B9BC-6D6648C5C29A}"/>
          </ac:spMkLst>
        </pc:spChg>
        <pc:spChg chg="mod">
          <ac:chgData name="James Smith" userId="3e9c43fe-1c94-4b1a-a310-4d4ec2495fbf" providerId="ADAL" clId="{AD763385-93E4-4A84-A2C6-6B71BEC40768}" dt="2019-03-06T15:39:40.704" v="148" actId="255"/>
          <ac:spMkLst>
            <pc:docMk/>
            <pc:sldMk cId="3492305166" sldId="655"/>
            <ac:spMk id="23" creationId="{00000000-0000-0000-0000-000000000000}"/>
          </ac:spMkLst>
        </pc:spChg>
        <pc:picChg chg="mod">
          <ac:chgData name="James Smith" userId="3e9c43fe-1c94-4b1a-a310-4d4ec2495fbf" providerId="ADAL" clId="{AD763385-93E4-4A84-A2C6-6B71BEC40768}" dt="2019-03-06T15:37:05.336" v="144" actId="1076"/>
          <ac:picMkLst>
            <pc:docMk/>
            <pc:sldMk cId="3492305166" sldId="655"/>
            <ac:picMk id="11" creationId="{640CB783-3F8E-4738-A580-24D4548EB488}"/>
          </ac:picMkLst>
        </pc:picChg>
      </pc:sldChg>
      <pc:sldChg chg="addSp delSp">
        <pc:chgData name="James Smith" userId="3e9c43fe-1c94-4b1a-a310-4d4ec2495fbf" providerId="ADAL" clId="{AD763385-93E4-4A84-A2C6-6B71BEC40768}" dt="2019-03-06T15:37:18.881" v="146"/>
        <pc:sldMkLst>
          <pc:docMk/>
          <pc:sldMk cId="3254189025" sldId="660"/>
        </pc:sldMkLst>
        <pc:spChg chg="add">
          <ac:chgData name="James Smith" userId="3e9c43fe-1c94-4b1a-a310-4d4ec2495fbf" providerId="ADAL" clId="{AD763385-93E4-4A84-A2C6-6B71BEC40768}" dt="2019-03-06T15:37:18.881" v="146"/>
          <ac:spMkLst>
            <pc:docMk/>
            <pc:sldMk cId="3254189025" sldId="660"/>
            <ac:spMk id="12" creationId="{EB844436-54CB-442C-BF09-8416925367BC}"/>
          </ac:spMkLst>
        </pc:spChg>
        <pc:picChg chg="del">
          <ac:chgData name="James Smith" userId="3e9c43fe-1c94-4b1a-a310-4d4ec2495fbf" providerId="ADAL" clId="{AD763385-93E4-4A84-A2C6-6B71BEC40768}" dt="2019-03-06T15:37:18.606" v="145" actId="478"/>
          <ac:picMkLst>
            <pc:docMk/>
            <pc:sldMk cId="3254189025" sldId="660"/>
            <ac:picMk id="7" creationId="{DBCEF3FF-195D-49EA-86CB-93B49A3A9B09}"/>
          </ac:picMkLst>
        </pc:picChg>
        <pc:picChg chg="del">
          <ac:chgData name="James Smith" userId="3e9c43fe-1c94-4b1a-a310-4d4ec2495fbf" providerId="ADAL" clId="{AD763385-93E4-4A84-A2C6-6B71BEC40768}" dt="2019-03-06T15:37:18.606" v="145" actId="478"/>
          <ac:picMkLst>
            <pc:docMk/>
            <pc:sldMk cId="3254189025" sldId="660"/>
            <ac:picMk id="11" creationId="{DE20EBDB-2334-49AA-A199-7D9E785178B2}"/>
          </ac:picMkLst>
        </pc:picChg>
        <pc:picChg chg="del">
          <ac:chgData name="James Smith" userId="3e9c43fe-1c94-4b1a-a310-4d4ec2495fbf" providerId="ADAL" clId="{AD763385-93E4-4A84-A2C6-6B71BEC40768}" dt="2019-03-06T15:37:18.606" v="145" actId="478"/>
          <ac:picMkLst>
            <pc:docMk/>
            <pc:sldMk cId="3254189025" sldId="660"/>
            <ac:picMk id="13" creationId="{17E07C62-A730-4698-8024-9F52CC69E459}"/>
          </ac:picMkLst>
        </pc:picChg>
        <pc:picChg chg="add">
          <ac:chgData name="James Smith" userId="3e9c43fe-1c94-4b1a-a310-4d4ec2495fbf" providerId="ADAL" clId="{AD763385-93E4-4A84-A2C6-6B71BEC40768}" dt="2019-03-06T15:37:18.881" v="146"/>
          <ac:picMkLst>
            <pc:docMk/>
            <pc:sldMk cId="3254189025" sldId="660"/>
            <ac:picMk id="14" creationId="{2F5A58F9-5834-44C0-B702-343311698552}"/>
          </ac:picMkLst>
        </pc:picChg>
        <pc:picChg chg="add">
          <ac:chgData name="James Smith" userId="3e9c43fe-1c94-4b1a-a310-4d4ec2495fbf" providerId="ADAL" clId="{AD763385-93E4-4A84-A2C6-6B71BEC40768}" dt="2019-03-06T15:37:18.881" v="146"/>
          <ac:picMkLst>
            <pc:docMk/>
            <pc:sldMk cId="3254189025" sldId="660"/>
            <ac:picMk id="15" creationId="{60E82BE5-5F15-4906-A630-EB1810FBF883}"/>
          </ac:picMkLst>
        </pc:picChg>
        <pc:picChg chg="add">
          <ac:chgData name="James Smith" userId="3e9c43fe-1c94-4b1a-a310-4d4ec2495fbf" providerId="ADAL" clId="{AD763385-93E4-4A84-A2C6-6B71BEC40768}" dt="2019-03-06T15:37:18.881" v="146"/>
          <ac:picMkLst>
            <pc:docMk/>
            <pc:sldMk cId="3254189025" sldId="660"/>
            <ac:picMk id="16" creationId="{D434AB08-9757-4ADB-8B51-D90D103F9EF7}"/>
          </ac:picMkLst>
        </pc:picChg>
      </pc:sldChg>
      <pc:sldChg chg="modSp">
        <pc:chgData name="James Smith" userId="3e9c43fe-1c94-4b1a-a310-4d4ec2495fbf" providerId="ADAL" clId="{AD763385-93E4-4A84-A2C6-6B71BEC40768}" dt="2019-03-06T15:25:46.009" v="56" actId="20577"/>
        <pc:sldMkLst>
          <pc:docMk/>
          <pc:sldMk cId="809719864" sldId="667"/>
        </pc:sldMkLst>
        <pc:spChg chg="mod">
          <ac:chgData name="James Smith" userId="3e9c43fe-1c94-4b1a-a310-4d4ec2495fbf" providerId="ADAL" clId="{AD763385-93E4-4A84-A2C6-6B71BEC40768}" dt="2019-03-06T15:25:46.009" v="56" actId="20577"/>
          <ac:spMkLst>
            <pc:docMk/>
            <pc:sldMk cId="809719864" sldId="667"/>
            <ac:spMk id="5" creationId="{965F81DC-CC18-412B-84ED-B56C936702B4}"/>
          </ac:spMkLst>
        </pc:spChg>
      </pc:sldChg>
      <pc:sldChg chg="modSp">
        <pc:chgData name="James Smith" userId="3e9c43fe-1c94-4b1a-a310-4d4ec2495fbf" providerId="ADAL" clId="{AD763385-93E4-4A84-A2C6-6B71BEC40768}" dt="2019-03-06T15:26:42.861" v="76" actId="20577"/>
        <pc:sldMkLst>
          <pc:docMk/>
          <pc:sldMk cId="237889840" sldId="669"/>
        </pc:sldMkLst>
        <pc:spChg chg="mod">
          <ac:chgData name="James Smith" userId="3e9c43fe-1c94-4b1a-a310-4d4ec2495fbf" providerId="ADAL" clId="{AD763385-93E4-4A84-A2C6-6B71BEC40768}" dt="2019-03-06T15:26:42.861" v="76" actId="20577"/>
          <ac:spMkLst>
            <pc:docMk/>
            <pc:sldMk cId="237889840" sldId="669"/>
            <ac:spMk id="2" creationId="{35AB115E-FC77-4A51-822B-264FB820B3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97CA7-83E6-8641-B128-237EACC10AD5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B4483-CA50-974F-AECC-E935B8BE5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50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83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21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9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9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92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5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0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2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24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6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43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0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77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9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5052" y="72968"/>
            <a:ext cx="1270427" cy="647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6611991"/>
            <a:ext cx="9906000" cy="0"/>
          </a:xfrm>
          <a:prstGeom prst="line">
            <a:avLst/>
          </a:prstGeom>
          <a:ln>
            <a:solidFill>
              <a:srgbClr val="515B6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B7DE3E8-3E92-6A49-B514-5835F3511BD5}"/>
              </a:ext>
            </a:extLst>
          </p:cNvPr>
          <p:cNvSpPr txBox="1"/>
          <p:nvPr userDrawn="1"/>
        </p:nvSpPr>
        <p:spPr>
          <a:xfrm>
            <a:off x="76800" y="6627410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‹#›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06/03/2019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</a:t>
            </a:r>
            <a:r>
              <a:rPr lang="en-GB" sz="894" dirty="0" err="1">
                <a:solidFill>
                  <a:srgbClr val="515B60">
                    <a:alpha val="50000"/>
                  </a:srgbClr>
                </a:solidFill>
                <a:latin typeface="+mj-lt"/>
              </a:rPr>
              <a:t>www.projectingsuccess.co.uk</a:t>
            </a:r>
            <a:endParaRPr lang="en-GB" sz="894" dirty="0">
              <a:solidFill>
                <a:srgbClr val="515B60">
                  <a:alpha val="50000"/>
                </a:srgbClr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67D7A51C-CAB0-6645-9350-72E2F3DC1E8E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5052" y="72968"/>
            <a:ext cx="1270427" cy="64746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847367" y="6624084"/>
            <a:ext cx="3058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Copyright</a:t>
            </a:r>
            <a:r>
              <a:rPr lang="en-US" sz="900" baseline="0" dirty="0"/>
              <a:t> Projecting Success 2018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FE47D1-3D02-9A43-833A-4A339142924C}"/>
              </a:ext>
            </a:extLst>
          </p:cNvPr>
          <p:cNvSpPr txBox="1"/>
          <p:nvPr userDrawn="1"/>
        </p:nvSpPr>
        <p:spPr>
          <a:xfrm>
            <a:off x="76800" y="6627410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‹#›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06/03/2019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</a:t>
            </a:r>
            <a:r>
              <a:rPr lang="en-GB" sz="894" dirty="0" err="1">
                <a:solidFill>
                  <a:srgbClr val="515B60">
                    <a:alpha val="50000"/>
                  </a:srgbClr>
                </a:solidFill>
                <a:latin typeface="+mj-lt"/>
              </a:rPr>
              <a:t>www.projectingsuccess.co.uk</a:t>
            </a:r>
            <a:endParaRPr lang="en-GB" sz="894" dirty="0">
              <a:solidFill>
                <a:srgbClr val="515B60">
                  <a:alpha val="50000"/>
                </a:srgbClr>
              </a:solidFill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B4B2FD-1C6D-0C46-A571-8F7B369929B8}"/>
              </a:ext>
            </a:extLst>
          </p:cNvPr>
          <p:cNvCxnSpPr/>
          <p:nvPr userDrawn="1"/>
        </p:nvCxnSpPr>
        <p:spPr>
          <a:xfrm>
            <a:off x="0" y="6611991"/>
            <a:ext cx="9906000" cy="0"/>
          </a:xfrm>
          <a:prstGeom prst="line">
            <a:avLst/>
          </a:prstGeom>
          <a:ln>
            <a:solidFill>
              <a:srgbClr val="515B6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1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rtinpaver@projectingsuccess.co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notebooks/welcome.ipynb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colab.research.google.com/notebooks/welcome.ipynb#recent=tr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James-G-Smith/Python-projects.git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23.jpg"/><Relationship Id="rId4" Type="http://schemas.openxmlformats.org/officeDocument/2006/relationships/image" Target="../media/image20.svg"/><Relationship Id="rId9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.uk/r/8LP2WR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ogauthority.co.uk/lessons-learned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notebooks/welcome.ipynb" TargetMode="External"/><Relationship Id="rId13" Type="http://schemas.openxmlformats.org/officeDocument/2006/relationships/hyperlink" Target="https://www.ogauthority.co.uk/lessons-learned/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github.com/James-G-Smith/Python-projects.git" TargetMode="External"/><Relationship Id="rId12" Type="http://schemas.openxmlformats.org/officeDocument/2006/relationships/hyperlink" Target="https://colab.research.google.com/notebooks/welcome.ipynb#recent=tru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jpg"/><Relationship Id="rId4" Type="http://schemas.openxmlformats.org/officeDocument/2006/relationships/image" Target="../media/image22.png"/><Relationship Id="rId9" Type="http://schemas.openxmlformats.org/officeDocument/2006/relationships/image" Target="../media/image5.jpg"/><Relationship Id="rId14" Type="http://schemas.openxmlformats.org/officeDocument/2006/relationships/hyperlink" Target="https://github.com/James-G-Smith/Python-projects/blob/master/OGTC%20-%20Mini%20Hackathon/web_scraping_1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67823" y="54390"/>
            <a:ext cx="1464741" cy="714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800" y="6627410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1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06/03/2019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|  </a:t>
            </a:r>
            <a:r>
              <a:rPr lang="en-GB" sz="894" dirty="0" err="1">
                <a:solidFill>
                  <a:srgbClr val="515B60">
                    <a:alpha val="50000"/>
                  </a:srgbClr>
                </a:solidFill>
                <a:latin typeface="+mj-lt"/>
              </a:rPr>
              <a:t>www.projectingsuccess.co.uk</a:t>
            </a:r>
            <a:endParaRPr lang="en-GB" sz="894" dirty="0">
              <a:solidFill>
                <a:srgbClr val="515B60">
                  <a:alpha val="50000"/>
                </a:srgbClr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11730" y="339883"/>
            <a:ext cx="9917730" cy="6554663"/>
            <a:chOff x="-5930" y="-723043"/>
            <a:chExt cx="9155730" cy="6829578"/>
          </a:xfrm>
        </p:grpSpPr>
        <p:sp>
          <p:nvSpPr>
            <p:cNvPr id="62" name="Rectangle 61"/>
            <p:cNvSpPr/>
            <p:nvPr/>
          </p:nvSpPr>
          <p:spPr>
            <a:xfrm>
              <a:off x="2691850" y="1095924"/>
              <a:ext cx="6457950" cy="1396517"/>
            </a:xfrm>
            <a:prstGeom prst="rect">
              <a:avLst/>
            </a:prstGeom>
            <a:solidFill>
              <a:srgbClr val="008CC2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691850" y="2479239"/>
              <a:ext cx="6457950" cy="13965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2310385" y="1378078"/>
              <a:ext cx="747363" cy="699640"/>
            </a:xfrm>
            <a:prstGeom prst="ellipse">
              <a:avLst/>
            </a:prstGeom>
            <a:solidFill>
              <a:srgbClr val="006B9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691849" y="3860159"/>
              <a:ext cx="6457950" cy="13965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157" y="-723043"/>
              <a:ext cx="2707573" cy="6829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17"/>
            <p:cNvSpPr/>
            <p:nvPr/>
          </p:nvSpPr>
          <p:spPr>
            <a:xfrm>
              <a:off x="844" y="1670857"/>
              <a:ext cx="3056290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rgbClr val="008CC2"/>
                </a:gs>
                <a:gs pos="64000">
                  <a:srgbClr val="008CC2"/>
                </a:gs>
                <a:gs pos="100000">
                  <a:srgbClr val="008CC2"/>
                </a:gs>
                <a:gs pos="89000">
                  <a:srgbClr val="89BCFF"/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15"/>
            <p:cNvSpPr/>
            <p:nvPr/>
          </p:nvSpPr>
          <p:spPr>
            <a:xfrm>
              <a:off x="-5929" y="3038772"/>
              <a:ext cx="3065166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>
              <a:gsLst>
                <a:gs pos="29000">
                  <a:schemeClr val="bg1">
                    <a:lumMod val="75000"/>
                  </a:schemeClr>
                </a:gs>
                <a:gs pos="6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89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13"/>
            <p:cNvSpPr/>
            <p:nvPr/>
          </p:nvSpPr>
          <p:spPr>
            <a:xfrm>
              <a:off x="-5930" y="4406815"/>
              <a:ext cx="3065069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>
              <a:gsLst>
                <a:gs pos="29000">
                  <a:schemeClr val="bg1">
                    <a:lumMod val="75000"/>
                  </a:schemeClr>
                </a:gs>
                <a:gs pos="6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89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45156" y="4733039"/>
            <a:ext cx="5144855" cy="992361"/>
            <a:chOff x="3992859" y="4273744"/>
            <a:chExt cx="4749565" cy="992361"/>
          </a:xfrm>
        </p:grpSpPr>
        <p:grpSp>
          <p:nvGrpSpPr>
            <p:cNvPr id="36" name="Group 35"/>
            <p:cNvGrpSpPr/>
            <p:nvPr/>
          </p:nvGrpSpPr>
          <p:grpSpPr>
            <a:xfrm flipH="1">
              <a:off x="5105851" y="4273744"/>
              <a:ext cx="3636573" cy="338554"/>
              <a:chOff x="3390137" y="615879"/>
              <a:chExt cx="2389801" cy="338554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3419852" y="946956"/>
                <a:ext cx="2360086" cy="0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390137" y="615879"/>
                <a:ext cx="10661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James Smith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>
            <a:xfrm flipH="1">
              <a:off x="3992859" y="4619774"/>
              <a:ext cx="47142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CTO</a:t>
              </a:r>
            </a:p>
            <a:p>
              <a:pPr lvl="0"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2"/>
                </a:rPr>
                <a:t>www.projectingsuccess.co.uk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r"/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5467" y="1207127"/>
            <a:ext cx="1447365" cy="73764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42059" y="2303879"/>
            <a:ext cx="65278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800" b="1" dirty="0">
                <a:solidFill>
                  <a:schemeClr val="bg1"/>
                </a:solidFill>
              </a:rPr>
              <a:t>An introduction to Hackathons and how to get started in Python and data science</a:t>
            </a:r>
            <a:endParaRPr lang="en-GB" sz="28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42206" y="3818644"/>
            <a:ext cx="6448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/>
              <a:t>13th March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B457B-5F97-4159-82BD-AADB56F19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42" y="1039209"/>
            <a:ext cx="2608450" cy="1193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65F88-EA80-4648-B5C5-CDC374814734}"/>
              </a:ext>
            </a:extLst>
          </p:cNvPr>
          <p:cNvSpPr txBox="1"/>
          <p:nvPr/>
        </p:nvSpPr>
        <p:spPr>
          <a:xfrm>
            <a:off x="895956" y="4807903"/>
            <a:ext cx="2648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Download me</a:t>
            </a:r>
          </a:p>
        </p:txBody>
      </p:sp>
    </p:spTree>
    <p:extLst>
      <p:ext uri="{BB962C8B-B14F-4D97-AF65-F5344CB8AC3E}">
        <p14:creationId xmlns:p14="http://schemas.microsoft.com/office/powerpoint/2010/main" val="276997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/>
              <a:t>11:00 – </a:t>
            </a:r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 1</a:t>
            </a:r>
          </a:p>
        </p:txBody>
      </p:sp>
      <p:pic>
        <p:nvPicPr>
          <p:cNvPr id="3" name="Graphic 2" descr="Clock">
            <a:extLst>
              <a:ext uri="{FF2B5EF4-FFF2-40B4-BE49-F238E27FC236}">
                <a16:creationId xmlns:a16="http://schemas.microsoft.com/office/drawing/2014/main" id="{A5359087-7900-4A9D-A3F0-FCF7D44A0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A05A7-042A-493A-BEE3-EAD54DC75BC0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60 minutes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7B40FF-D27F-4EDF-9D62-7745CD507067}"/>
              </a:ext>
            </a:extLst>
          </p:cNvPr>
          <p:cNvSpPr/>
          <p:nvPr/>
        </p:nvSpPr>
        <p:spPr>
          <a:xfrm>
            <a:off x="2253379" y="2970451"/>
            <a:ext cx="5204695" cy="122755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Solve user stories from the exercise above (Conceptually if necessary)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B0D6-A08F-4A76-8F6E-7C9A43FD4A06}"/>
              </a:ext>
            </a:extLst>
          </p:cNvPr>
          <p:cNvSpPr/>
          <p:nvPr/>
        </p:nvSpPr>
        <p:spPr>
          <a:xfrm>
            <a:off x="533400" y="518666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Groups of, say 5?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4785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/>
              <a:t>12:00 – </a:t>
            </a:r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presentations</a:t>
            </a:r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4C4BA55C-C801-43BC-8784-2EDA6FE62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32568B-5D66-414C-803B-C1B876279D3C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  <p:pic>
        <p:nvPicPr>
          <p:cNvPr id="3" name="Graphic 2" descr="Teacher">
            <a:extLst>
              <a:ext uri="{FF2B5EF4-FFF2-40B4-BE49-F238E27FC236}">
                <a16:creationId xmlns:a16="http://schemas.microsoft.com/office/drawing/2014/main" id="{0F42DF46-07B1-42D4-88D6-DCD575310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075" y="2971799"/>
            <a:ext cx="13811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1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/>
              <a:t>12:30 – Lunch</a:t>
            </a:r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FF9ACBD1-1E9D-4228-BAC7-AD028C85B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864E2F-DB42-477D-B89D-35C0D3A8B213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60 minutes</a:t>
            </a:r>
          </a:p>
        </p:txBody>
      </p:sp>
      <p:pic>
        <p:nvPicPr>
          <p:cNvPr id="7" name="Graphic 6" descr="Burger and drink">
            <a:extLst>
              <a:ext uri="{FF2B5EF4-FFF2-40B4-BE49-F238E27FC236}">
                <a16:creationId xmlns:a16="http://schemas.microsoft.com/office/drawing/2014/main" id="{57A06F49-C79E-4AAD-9882-40943090F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9537" y="2395537"/>
            <a:ext cx="20669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2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/>
              <a:t>13:30 – Challenge 2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484139D8-6066-4C7D-B4C0-8CA7CA935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208ED-5FE3-4452-A16B-F0A186D32DE2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1F75B7-261D-410C-BAF2-111056DBAB23}"/>
              </a:ext>
            </a:extLst>
          </p:cNvPr>
          <p:cNvSpPr/>
          <p:nvPr/>
        </p:nvSpPr>
        <p:spPr>
          <a:xfrm>
            <a:off x="2224805" y="3093043"/>
            <a:ext cx="5204695" cy="122755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ICT data can we predict how much a project is likely to slip (cost or schedule)?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762C17-8BC1-41D1-9D14-740F201352C8}"/>
              </a:ext>
            </a:extLst>
          </p:cNvPr>
          <p:cNvSpPr/>
          <p:nvPr/>
        </p:nvSpPr>
        <p:spPr>
          <a:xfrm>
            <a:off x="533400" y="518666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Groups of, say 5?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1679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14:00 - Python masterclass/exercise</a:t>
            </a:r>
            <a:endParaRPr lang="en-GB" sz="2800" dirty="0"/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BD07BBE3-CC34-4747-8C09-8CC6E31A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96ABF3-C1E8-4B63-8F51-89D618EA0482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7D668-477A-4B2D-AAB3-0BD06E66E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2248929"/>
            <a:ext cx="4148162" cy="2765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8A97EE-4845-47C8-9557-70C3CB16BEC3}"/>
              </a:ext>
            </a:extLst>
          </p:cNvPr>
          <p:cNvSpPr txBox="1"/>
          <p:nvPr/>
        </p:nvSpPr>
        <p:spPr>
          <a:xfrm>
            <a:off x="3295650" y="5547241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GitHub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F1244-600E-47A1-B47D-CE7E4997FF9A}"/>
              </a:ext>
            </a:extLst>
          </p:cNvPr>
          <p:cNvSpPr txBox="1"/>
          <p:nvPr/>
        </p:nvSpPr>
        <p:spPr>
          <a:xfrm>
            <a:off x="3019425" y="5195892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Google </a:t>
            </a:r>
            <a:r>
              <a:rPr lang="en-GB" dirty="0" err="1">
                <a:hlinkClick r:id="rId7"/>
              </a:rPr>
              <a:t>Colab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44436-54CB-442C-BF09-8416925367BC}"/>
              </a:ext>
            </a:extLst>
          </p:cNvPr>
          <p:cNvSpPr txBox="1"/>
          <p:nvPr/>
        </p:nvSpPr>
        <p:spPr>
          <a:xfrm>
            <a:off x="7335112" y="4315208"/>
            <a:ext cx="2570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hlinkClick r:id="rId8"/>
              </a:rPr>
              <a:t>Intro to Google </a:t>
            </a:r>
            <a:r>
              <a:rPr lang="en-GB" sz="1050" dirty="0" err="1">
                <a:hlinkClick r:id="rId8"/>
              </a:rPr>
              <a:t>Colab</a:t>
            </a:r>
            <a:endParaRPr lang="en-GB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5A58F9-5834-44C0-B702-343311698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0995" y="4634153"/>
            <a:ext cx="2513565" cy="84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82BE5-5F15-4906-A630-EB1810FBF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3889" y="3234056"/>
            <a:ext cx="1738312" cy="1081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34AB08-9757-4ADB-8B51-D90D103F9E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0995" y="2399983"/>
            <a:ext cx="2324100" cy="6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8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14:30 – Group work</a:t>
            </a:r>
            <a:endParaRPr lang="en-GB" sz="2800" dirty="0"/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2B5F8425-E151-41DA-AC02-8311A21A8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D2FF4-05E4-4412-8555-2476219D0DA2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60 minutes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B0E4F-78FC-4D7C-9F89-E4E49C932158}"/>
              </a:ext>
            </a:extLst>
          </p:cNvPr>
          <p:cNvSpPr/>
          <p:nvPr/>
        </p:nvSpPr>
        <p:spPr>
          <a:xfrm>
            <a:off x="533400" y="518666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Groups of, say 5?</a:t>
            </a:r>
          </a:p>
          <a:p>
            <a:endParaRPr lang="en-GB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3576C9-4581-45CE-BCD2-CACFC8F15BA8}"/>
              </a:ext>
            </a:extLst>
          </p:cNvPr>
          <p:cNvSpPr/>
          <p:nvPr/>
        </p:nvSpPr>
        <p:spPr>
          <a:xfrm>
            <a:off x="2224805" y="3093043"/>
            <a:ext cx="5204695" cy="122755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ICT data can we predict how much a project is likely to slip?</a:t>
            </a:r>
          </a:p>
        </p:txBody>
      </p:sp>
    </p:spTree>
    <p:extLst>
      <p:ext uri="{BB962C8B-B14F-4D97-AF65-F5344CB8AC3E}">
        <p14:creationId xmlns:p14="http://schemas.microsoft.com/office/powerpoint/2010/main" val="397026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15:30 – Team presentations</a:t>
            </a:r>
          </a:p>
        </p:txBody>
      </p:sp>
      <p:pic>
        <p:nvPicPr>
          <p:cNvPr id="5" name="Graphic 4" descr="Clock">
            <a:extLst>
              <a:ext uri="{FF2B5EF4-FFF2-40B4-BE49-F238E27FC236}">
                <a16:creationId xmlns:a16="http://schemas.microsoft.com/office/drawing/2014/main" id="{93D8209D-4008-4501-BABE-D560571B1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E81EA-6EB7-495F-B659-685CED0D12E7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E63B1C22-E2FD-4294-8048-09457B741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075" y="2971799"/>
            <a:ext cx="13811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16:00 – Finish/Feedback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AE3F56-1CD9-4615-BB32-47B4CB76BE7E}"/>
              </a:ext>
            </a:extLst>
          </p:cNvPr>
          <p:cNvSpPr/>
          <p:nvPr/>
        </p:nvSpPr>
        <p:spPr>
          <a:xfrm>
            <a:off x="2557016" y="1523315"/>
            <a:ext cx="4903940" cy="695100"/>
          </a:xfrm>
          <a:prstGeom prst="roundRect">
            <a:avLst/>
          </a:prstGeom>
          <a:gradFill flip="none" rotWithShape="1">
            <a:gsLst>
              <a:gs pos="0">
                <a:srgbClr val="2A8CBE">
                  <a:shade val="30000"/>
                  <a:satMod val="115000"/>
                </a:srgbClr>
              </a:gs>
              <a:gs pos="50000">
                <a:srgbClr val="2A8CBE">
                  <a:shade val="67500"/>
                  <a:satMod val="115000"/>
                </a:srgbClr>
              </a:gs>
              <a:gs pos="100000">
                <a:srgbClr val="2A8CBE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Thanks for listening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58488-E2D0-43D5-80B7-5E8DBF20C952}"/>
              </a:ext>
            </a:extLst>
          </p:cNvPr>
          <p:cNvSpPr/>
          <p:nvPr/>
        </p:nvSpPr>
        <p:spPr>
          <a:xfrm>
            <a:off x="2676286" y="6059096"/>
            <a:ext cx="5102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https://www.surveymonkey.co.uk/</a:t>
            </a:r>
            <a:r>
              <a:rPr lang="en-GB" sz="2800" dirty="0">
                <a:hlinkClick r:id="rId3"/>
              </a:rPr>
              <a:t>r/8LP2WR3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9FD7D-8F26-4B2F-AAFF-BD9D51FD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447" y="2831826"/>
            <a:ext cx="3065077" cy="30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3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FC296-A58C-417A-8FBB-F248A7A4123C}"/>
              </a:ext>
            </a:extLst>
          </p:cNvPr>
          <p:cNvSpPr txBox="1"/>
          <p:nvPr/>
        </p:nvSpPr>
        <p:spPr>
          <a:xfrm>
            <a:off x="623671" y="2527623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10:30 - Python masterclass class - An introduction to web scraping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C5CA0-FAA9-4BA4-9B8B-6324629A7C67}"/>
              </a:ext>
            </a:extLst>
          </p:cNvPr>
          <p:cNvSpPr txBox="1"/>
          <p:nvPr/>
        </p:nvSpPr>
        <p:spPr>
          <a:xfrm>
            <a:off x="623671" y="3447899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12:00 – Team presentations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E3B82-3821-4F4A-9500-830DD36B5DE7}"/>
              </a:ext>
            </a:extLst>
          </p:cNvPr>
          <p:cNvSpPr txBox="1"/>
          <p:nvPr/>
        </p:nvSpPr>
        <p:spPr>
          <a:xfrm>
            <a:off x="606666" y="925698"/>
            <a:ext cx="845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8BE1B-1428-4202-AE8F-1EE1B0B699E5}"/>
              </a:ext>
            </a:extLst>
          </p:cNvPr>
          <p:cNvSpPr txBox="1"/>
          <p:nvPr/>
        </p:nvSpPr>
        <p:spPr>
          <a:xfrm>
            <a:off x="623671" y="2988331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11:00 – Challenge 1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Group work (part_2)</a:t>
            </a:r>
            <a:r>
              <a:rPr lang="en-GB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DF1ED-C8C9-4354-BF29-54E1324DAC13}"/>
              </a:ext>
            </a:extLst>
          </p:cNvPr>
          <p:cNvSpPr txBox="1"/>
          <p:nvPr/>
        </p:nvSpPr>
        <p:spPr>
          <a:xfrm>
            <a:off x="606666" y="2088121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10:00 - Exercise - How to tackle data analytics problems.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Group work (part_1)</a:t>
            </a:r>
            <a:r>
              <a:rPr lang="en-GB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A47369-6AB4-47AC-966B-6F89014E65EE}"/>
              </a:ext>
            </a:extLst>
          </p:cNvPr>
          <p:cNvSpPr txBox="1"/>
          <p:nvPr/>
        </p:nvSpPr>
        <p:spPr>
          <a:xfrm>
            <a:off x="606666" y="1681141"/>
            <a:ext cx="196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Mini Hackathon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E89D91-3B55-486D-A10E-93A1B1EB005C}"/>
              </a:ext>
            </a:extLst>
          </p:cNvPr>
          <p:cNvSpPr txBox="1"/>
          <p:nvPr/>
        </p:nvSpPr>
        <p:spPr>
          <a:xfrm>
            <a:off x="623671" y="3886561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12:30 – Lunch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1AA33-1651-42C9-9F58-97345AD4F77E}"/>
              </a:ext>
            </a:extLst>
          </p:cNvPr>
          <p:cNvSpPr txBox="1"/>
          <p:nvPr/>
        </p:nvSpPr>
        <p:spPr>
          <a:xfrm>
            <a:off x="606666" y="4320340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13:30 – Challenge 2.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work (part_1)</a:t>
            </a:r>
            <a:r>
              <a:rPr lang="en-GB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8AFBD-272A-42F2-B41F-4277A81A8736}"/>
              </a:ext>
            </a:extLst>
          </p:cNvPr>
          <p:cNvSpPr/>
          <p:nvPr/>
        </p:nvSpPr>
        <p:spPr>
          <a:xfrm>
            <a:off x="623671" y="4805065"/>
            <a:ext cx="8358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14:00 - Python masterclass/exercise class - An introduction to machine learning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9B0AB8-D266-4011-A356-DFF0FD820259}"/>
              </a:ext>
            </a:extLst>
          </p:cNvPr>
          <p:cNvSpPr/>
          <p:nvPr/>
        </p:nvSpPr>
        <p:spPr>
          <a:xfrm>
            <a:off x="623669" y="5283017"/>
            <a:ext cx="8024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14:30 – Group work (part_2)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D9226-5F48-4653-A539-F2E04E25B2FF}"/>
              </a:ext>
            </a:extLst>
          </p:cNvPr>
          <p:cNvSpPr/>
          <p:nvPr/>
        </p:nvSpPr>
        <p:spPr>
          <a:xfrm>
            <a:off x="623671" y="5720383"/>
            <a:ext cx="569176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15:30 – Team presentations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D7C8E8-2C19-43B3-B759-364DEDFB1640}"/>
              </a:ext>
            </a:extLst>
          </p:cNvPr>
          <p:cNvSpPr/>
          <p:nvPr/>
        </p:nvSpPr>
        <p:spPr>
          <a:xfrm>
            <a:off x="623671" y="6149238"/>
            <a:ext cx="246073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16:00 – Finish/Feedback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1342B7-ACE8-4B4D-B933-B9BD7B793C06}"/>
              </a:ext>
            </a:extLst>
          </p:cNvPr>
          <p:cNvSpPr txBox="1"/>
          <p:nvPr/>
        </p:nvSpPr>
        <p:spPr>
          <a:xfrm>
            <a:off x="606666" y="1329243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9:30 -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2269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am I?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FDD2B-5529-42C5-9532-43C00481FD93}"/>
              </a:ext>
            </a:extLst>
          </p:cNvPr>
          <p:cNvSpPr txBox="1"/>
          <p:nvPr/>
        </p:nvSpPr>
        <p:spPr>
          <a:xfrm>
            <a:off x="423152" y="1279187"/>
            <a:ext cx="827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my PhD in applied Mathematics in 2015 – </a:t>
            </a:r>
            <a:r>
              <a:rPr lang="en-GB" i="1" dirty="0" err="1"/>
              <a:t>Painlevé</a:t>
            </a:r>
            <a:r>
              <a:rPr lang="en-GB" i="1" dirty="0"/>
              <a:t> equations and Orthogonal Polynomials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3F895-5940-4902-BE67-D32A166E0C47}"/>
              </a:ext>
            </a:extLst>
          </p:cNvPr>
          <p:cNvSpPr txBox="1"/>
          <p:nvPr/>
        </p:nvSpPr>
        <p:spPr>
          <a:xfrm>
            <a:off x="423148" y="2212903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Lectured mathematics at the University of Kent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331B6-4469-4A1E-9CA9-D3CD27FC3F7F}"/>
              </a:ext>
            </a:extLst>
          </p:cNvPr>
          <p:cNvSpPr txBox="1"/>
          <p:nvPr/>
        </p:nvSpPr>
        <p:spPr>
          <a:xfrm>
            <a:off x="423149" y="2869621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Joined </a:t>
            </a:r>
            <a:r>
              <a:rPr lang="en-GB" b="1" dirty="0">
                <a:solidFill>
                  <a:srgbClr val="07149C"/>
                </a:solidFill>
              </a:rPr>
              <a:t>Projecting Success </a:t>
            </a:r>
            <a:r>
              <a:rPr lang="en-GB" dirty="0"/>
              <a:t>in 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13ACB-71C4-4624-A9B4-A6DB8E344139}"/>
              </a:ext>
            </a:extLst>
          </p:cNvPr>
          <p:cNvSpPr txBox="1"/>
          <p:nvPr/>
        </p:nvSpPr>
        <p:spPr>
          <a:xfrm>
            <a:off x="423152" y="3485691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Interests</a:t>
            </a:r>
            <a:r>
              <a:rPr lang="en-GB" b="1" dirty="0">
                <a:solidFill>
                  <a:srgbClr val="07149C"/>
                </a:solidFill>
              </a:rPr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0A3944-5CA6-4574-B94E-E8720A35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29" y="2406687"/>
            <a:ext cx="1856259" cy="2784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7574B3-B8F0-404C-BE62-C56B61C6DF4F}"/>
              </a:ext>
            </a:extLst>
          </p:cNvPr>
          <p:cNvSpPr/>
          <p:nvPr/>
        </p:nvSpPr>
        <p:spPr>
          <a:xfrm>
            <a:off x="985233" y="4971293"/>
            <a:ext cx="1969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Machine Learning</a:t>
            </a:r>
            <a:endParaRPr lang="en-GB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235285-B246-4002-9788-29F56C6D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460" y="5530810"/>
            <a:ext cx="2513565" cy="8443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77CF69-7729-4C7D-8E12-198116FB4625}"/>
              </a:ext>
            </a:extLst>
          </p:cNvPr>
          <p:cNvSpPr/>
          <p:nvPr/>
        </p:nvSpPr>
        <p:spPr>
          <a:xfrm>
            <a:off x="5380037" y="4934027"/>
            <a:ext cx="870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Python</a:t>
            </a:r>
            <a:endParaRPr lang="en-GB" b="1" dirty="0"/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13817F9E-FCEF-4FE4-992C-DD62651CD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9485" y="5460760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BFE9EB-9A3B-44E3-9859-4B00A7A5643F}"/>
              </a:ext>
            </a:extLst>
          </p:cNvPr>
          <p:cNvSpPr/>
          <p:nvPr/>
        </p:nvSpPr>
        <p:spPr>
          <a:xfrm>
            <a:off x="2967946" y="3636074"/>
            <a:ext cx="1969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Mathematics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4E2B7-231B-4F65-B11A-DD16BDC77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595" y="4019598"/>
            <a:ext cx="3128757" cy="8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9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Hackathon?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AFBE5-87DF-4308-8979-80DAE6908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17" y="1407933"/>
            <a:ext cx="6170213" cy="4627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F81DC-CC18-412B-84ED-B56C936702B4}"/>
              </a:ext>
            </a:extLst>
          </p:cNvPr>
          <p:cNvSpPr txBox="1"/>
          <p:nvPr/>
        </p:nvSpPr>
        <p:spPr>
          <a:xfrm>
            <a:off x="348532" y="1766412"/>
            <a:ext cx="28796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event, typically lasting several days, in which a large number of people meet to engage in collaborative computer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delegates have a diverse range of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Intensive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80971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Behind the scenes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B115E-FC77-4A51-822B-264FB820B326}"/>
              </a:ext>
            </a:extLst>
          </p:cNvPr>
          <p:cNvSpPr txBox="1"/>
          <p:nvPr/>
        </p:nvSpPr>
        <p:spPr>
          <a:xfrm>
            <a:off x="905123" y="1397255"/>
            <a:ext cx="3856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anonymisation.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cleansing.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Creation of challenges.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Validation of challenges.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Event planning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3B39F-0F79-4A3C-AAC6-0646164D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495" y="2320165"/>
            <a:ext cx="3942522" cy="22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55870E-737E-4F1D-B45E-0AA3F0E257C8}"/>
              </a:ext>
            </a:extLst>
          </p:cNvPr>
          <p:cNvSpPr/>
          <p:nvPr/>
        </p:nvSpPr>
        <p:spPr>
          <a:xfrm>
            <a:off x="1096617" y="3429000"/>
            <a:ext cx="4953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13 Challenges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101 Attendees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120 Bacon sandwiches eaten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1212 Hours worked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5 Masterclasses 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1.62GB Datasets crunched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3 Million rows if data analysed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15 Business driven solutions proposed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</a:rPr>
              <a:t>£1000 Prizes given </a:t>
            </a:r>
          </a:p>
        </p:txBody>
      </p:sp>
    </p:spTree>
    <p:extLst>
      <p:ext uri="{BB962C8B-B14F-4D97-AF65-F5344CB8AC3E}">
        <p14:creationId xmlns:p14="http://schemas.microsoft.com/office/powerpoint/2010/main" val="23788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Walk through of the first/second day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88036-F2C8-473A-9D01-4F52529C5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69" y="4674372"/>
            <a:ext cx="2243594" cy="1682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84935B-696B-4D2A-AFF8-1529DE3B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36" y="1188304"/>
            <a:ext cx="3528748" cy="1775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714FD-D6F2-46E4-BA91-978EAB056227}"/>
              </a:ext>
            </a:extLst>
          </p:cNvPr>
          <p:cNvSpPr txBox="1"/>
          <p:nvPr/>
        </p:nvSpPr>
        <p:spPr>
          <a:xfrm>
            <a:off x="437321" y="1248354"/>
            <a:ext cx="4161183" cy="494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Breakfast</a:t>
            </a:r>
            <a:r>
              <a:rPr lang="en-GB" sz="1400" dirty="0"/>
              <a:t>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Summary</a:t>
            </a:r>
            <a:r>
              <a:rPr lang="en-GB" sz="1400" dirty="0"/>
              <a:t> of the </a:t>
            </a:r>
            <a:r>
              <a:rPr lang="en-GB" sz="1400" b="1" dirty="0"/>
              <a:t>challenges</a:t>
            </a:r>
            <a:r>
              <a:rPr lang="en-GB" sz="1400" dirty="0"/>
              <a:t>. The challenges have been set by industry specialists with knowledge of the particular sector.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Time to </a:t>
            </a:r>
            <a:r>
              <a:rPr lang="en-GB" sz="1400" b="1" dirty="0"/>
              <a:t>think</a:t>
            </a:r>
            <a:r>
              <a:rPr lang="en-GB" sz="1400" dirty="0"/>
              <a:t> about what you’d like to do.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An opportunity to deliver a </a:t>
            </a:r>
            <a:r>
              <a:rPr lang="en-GB" sz="1400" b="1" dirty="0"/>
              <a:t>60 second pitch </a:t>
            </a:r>
            <a:r>
              <a:rPr lang="en-GB" sz="1400" dirty="0"/>
              <a:t>to everyone, if you want to.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Teams will then form. Either around the challenges or your vision that you have pitched. Max 6 people per team.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Hack, hack, hack.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We’ll then have 2 panels of judges. Your team will deliver a 5 min pitch to the panel after lunch on Sunday.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The </a:t>
            </a:r>
            <a:r>
              <a:rPr lang="en-GB" sz="1400" b="1" dirty="0"/>
              <a:t>winning team </a:t>
            </a:r>
            <a:r>
              <a:rPr lang="en-GB" sz="1400" dirty="0"/>
              <a:t>from each panel will go to a head judging panel. You’ll have a 7 min pitch. The judges will then deliberate. 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Prizes will then be awarded on a team and personal basis.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C889E-1B22-4BFC-A776-C91360B7C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690" y="3552575"/>
            <a:ext cx="2243593" cy="224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slack logo">
            <a:extLst>
              <a:ext uri="{FF2B5EF4-FFF2-40B4-BE49-F238E27FC236}">
                <a16:creationId xmlns:a16="http://schemas.microsoft.com/office/drawing/2014/main" id="{05BE6E64-EFEA-4C27-A81D-ADD111D17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300" y="3353229"/>
            <a:ext cx="1950210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954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102FC2D-A5C3-48E5-A5E8-CBD5BA86E6A3}"/>
              </a:ext>
            </a:extLst>
          </p:cNvPr>
          <p:cNvSpPr/>
          <p:nvPr/>
        </p:nvSpPr>
        <p:spPr>
          <a:xfrm>
            <a:off x="2397738" y="2043161"/>
            <a:ext cx="4903940" cy="68549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 – How to tackle data analytics problems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CEC363EB-EB6E-4153-BCB6-C80E7E8D4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097" y="3527024"/>
            <a:ext cx="914400" cy="914400"/>
          </a:xfrm>
          <a:prstGeom prst="rect">
            <a:avLst/>
          </a:prstGeom>
        </p:spPr>
      </p:pic>
      <p:pic>
        <p:nvPicPr>
          <p:cNvPr id="21" name="Graphic 20" descr="Database">
            <a:extLst>
              <a:ext uri="{FF2B5EF4-FFF2-40B4-BE49-F238E27FC236}">
                <a16:creationId xmlns:a16="http://schemas.microsoft.com/office/drawing/2014/main" id="{F611D9D0-22D1-4FD0-84D9-C1394F020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6366" y="3679424"/>
            <a:ext cx="914400" cy="914400"/>
          </a:xfrm>
          <a:prstGeom prst="rect">
            <a:avLst/>
          </a:prstGeom>
        </p:spPr>
      </p:pic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C0062E55-A947-48E4-B927-9856FD288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8857" y="4459167"/>
            <a:ext cx="914400" cy="914400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D74239BB-E435-4AE1-844C-33C87528F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3497" y="4746224"/>
            <a:ext cx="914400" cy="914400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B366A099-2816-495E-9C04-42598A359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1006" y="3598881"/>
            <a:ext cx="914400" cy="914400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B16E655D-5864-4051-B8DC-D7D91902A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1327" y="4513281"/>
            <a:ext cx="914400" cy="914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DA3FFB-7167-41DB-BA88-64756C2F906D}"/>
              </a:ext>
            </a:extLst>
          </p:cNvPr>
          <p:cNvSpPr/>
          <p:nvPr/>
        </p:nvSpPr>
        <p:spPr>
          <a:xfrm>
            <a:off x="1269096" y="3397406"/>
            <a:ext cx="2786631" cy="23556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Line Arrow: Straight">
            <a:extLst>
              <a:ext uri="{FF2B5EF4-FFF2-40B4-BE49-F238E27FC236}">
                <a16:creationId xmlns:a16="http://schemas.microsoft.com/office/drawing/2014/main" id="{92567B54-42D7-4E97-B156-1ED3E584A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849709" y="407542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1EC50D-DD25-44D4-A92F-23F2D7E07D0A}"/>
              </a:ext>
            </a:extLst>
          </p:cNvPr>
          <p:cNvSpPr txBox="1"/>
          <p:nvPr/>
        </p:nvSpPr>
        <p:spPr>
          <a:xfrm>
            <a:off x="6196038" y="3858021"/>
            <a:ext cx="1441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C1EB9-23EB-4DBE-BEDF-E4710AB75797}"/>
              </a:ext>
            </a:extLst>
          </p:cNvPr>
          <p:cNvSpPr txBox="1"/>
          <p:nvPr/>
        </p:nvSpPr>
        <p:spPr>
          <a:xfrm>
            <a:off x="6770104" y="3397406"/>
            <a:ext cx="1441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/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9D7F10-7C78-42E4-879D-EED6D6764A28}"/>
              </a:ext>
            </a:extLst>
          </p:cNvPr>
          <p:cNvSpPr txBox="1"/>
          <p:nvPr/>
        </p:nvSpPr>
        <p:spPr>
          <a:xfrm>
            <a:off x="7344170" y="4182236"/>
            <a:ext cx="1441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CB7546-CDC1-4E11-A04D-A5121A695960}"/>
              </a:ext>
            </a:extLst>
          </p:cNvPr>
          <p:cNvSpPr txBox="1"/>
          <p:nvPr/>
        </p:nvSpPr>
        <p:spPr>
          <a:xfrm>
            <a:off x="3983817" y="2063044"/>
            <a:ext cx="210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85527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04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/>
              <a:t>10:00 - </a:t>
            </a:r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Problems are we Trying to Solve?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50127F-0D5D-4211-ADC9-48509E14C862}"/>
              </a:ext>
            </a:extLst>
          </p:cNvPr>
          <p:cNvSpPr/>
          <p:nvPr/>
        </p:nvSpPr>
        <p:spPr>
          <a:xfrm>
            <a:off x="3280258" y="966758"/>
            <a:ext cx="4903940" cy="122755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User stories</a:t>
            </a:r>
          </a:p>
          <a:p>
            <a:pPr algn="ctr"/>
            <a:r>
              <a:rPr lang="en-GB" sz="2400" dirty="0"/>
              <a:t>As a …… I want to….. so that I can…..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593A73-25D7-49B3-8629-AA69C3DD0B72}"/>
              </a:ext>
            </a:extLst>
          </p:cNvPr>
          <p:cNvSpPr/>
          <p:nvPr/>
        </p:nvSpPr>
        <p:spPr>
          <a:xfrm>
            <a:off x="599161" y="2734023"/>
            <a:ext cx="8626258" cy="205718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User story: Example</a:t>
            </a:r>
          </a:p>
          <a:p>
            <a:pPr algn="ctr"/>
            <a:r>
              <a:rPr lang="en-GB" sz="2400" dirty="0"/>
              <a:t>As a </a:t>
            </a:r>
            <a:r>
              <a:rPr lang="en-GB" sz="2400" b="1" dirty="0"/>
              <a:t>project manager</a:t>
            </a:r>
            <a:r>
              <a:rPr lang="en-GB" sz="2400" dirty="0"/>
              <a:t> I want to understand what challenges are likely to arise in the next 12 months, including how likely they are and their potential impact so that I can take action to manage or mitigate.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247F4F-E56E-494E-9AA6-80358A211E8B}"/>
              </a:ext>
            </a:extLst>
          </p:cNvPr>
          <p:cNvSpPr txBox="1"/>
          <p:nvPr/>
        </p:nvSpPr>
        <p:spPr>
          <a:xfrm>
            <a:off x="599161" y="5022937"/>
            <a:ext cx="4464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5 user stories: in groups of, say 5?</a:t>
            </a:r>
          </a:p>
          <a:p>
            <a:endParaRPr lang="en-GB" sz="2400" b="1" dirty="0"/>
          </a:p>
          <a:p>
            <a:r>
              <a:rPr lang="en-GB" sz="2400" b="1" dirty="0"/>
              <a:t>Consider the full range of roles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DFE3D-80D2-4D6D-8119-094961DF28FC}"/>
              </a:ext>
            </a:extLst>
          </p:cNvPr>
          <p:cNvSpPr txBox="1"/>
          <p:nvPr/>
        </p:nvSpPr>
        <p:spPr>
          <a:xfrm>
            <a:off x="5039802" y="6085666"/>
            <a:ext cx="486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https://www.ogauthority.co.uk/lessons-learned/</a:t>
            </a:r>
            <a:endParaRPr lang="en-GB" dirty="0"/>
          </a:p>
        </p:txBody>
      </p:sp>
      <p:pic>
        <p:nvPicPr>
          <p:cNvPr id="10" name="Graphic 9" descr="Clock">
            <a:extLst>
              <a:ext uri="{FF2B5EF4-FFF2-40B4-BE49-F238E27FC236}">
                <a16:creationId xmlns:a16="http://schemas.microsoft.com/office/drawing/2014/main" id="{CBF66DE4-C3B4-495D-B2F0-6F8EF639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6A68C-32F6-4C79-A6D2-6B0CF33C2013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70568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400" dirty="0"/>
              <a:t>10:30 - 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Masterclass – An intro to web scraping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871B2D-8985-40FA-9B78-5266596D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05" y="2686620"/>
            <a:ext cx="2628900" cy="1926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0270A1-7810-4AD3-93D7-0311A0B31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232" y="2703568"/>
            <a:ext cx="2864064" cy="1909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phic 6" descr="Clock">
            <a:extLst>
              <a:ext uri="{FF2B5EF4-FFF2-40B4-BE49-F238E27FC236}">
                <a16:creationId xmlns:a16="http://schemas.microsoft.com/office/drawing/2014/main" id="{A0C6EB83-0679-48AF-A767-8BCA91EE4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700" y="103822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45E3A1-D377-4D98-8172-C25F7EE23862}"/>
              </a:ext>
            </a:extLst>
          </p:cNvPr>
          <p:cNvSpPr txBox="1"/>
          <p:nvPr/>
        </p:nvSpPr>
        <p:spPr>
          <a:xfrm>
            <a:off x="1181100" y="1310759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69FA-683A-4625-8741-A9E3418A91E4}"/>
              </a:ext>
            </a:extLst>
          </p:cNvPr>
          <p:cNvSpPr txBox="1"/>
          <p:nvPr/>
        </p:nvSpPr>
        <p:spPr>
          <a:xfrm>
            <a:off x="2709904" y="5930182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GitHub</a:t>
            </a:r>
            <a:r>
              <a:rPr lang="en-GB" dirty="0"/>
              <a:t>_2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D94DD-3B8B-4F61-A336-15A7787C5773}"/>
              </a:ext>
            </a:extLst>
          </p:cNvPr>
          <p:cNvSpPr txBox="1"/>
          <p:nvPr/>
        </p:nvSpPr>
        <p:spPr>
          <a:xfrm>
            <a:off x="7335112" y="4315208"/>
            <a:ext cx="2570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hlinkClick r:id="rId8"/>
              </a:rPr>
              <a:t>Intro to Google </a:t>
            </a:r>
            <a:r>
              <a:rPr lang="en-GB" sz="1050" dirty="0" err="1">
                <a:hlinkClick r:id="rId8"/>
              </a:rPr>
              <a:t>Colab</a:t>
            </a:r>
            <a:endParaRPr lang="en-GB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CB783-3F8E-4738-A580-24D4548EB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0995" y="4634153"/>
            <a:ext cx="2513565" cy="844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802F74-DE1D-4A38-9213-00EE49DC0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3889" y="3234056"/>
            <a:ext cx="1738312" cy="1081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E04E8-49E1-4A24-B81E-4D5056A69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0995" y="2399983"/>
            <a:ext cx="2324100" cy="607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E1C73B-3918-4D3A-A1A0-6784AC70E555}"/>
              </a:ext>
            </a:extLst>
          </p:cNvPr>
          <p:cNvSpPr txBox="1"/>
          <p:nvPr/>
        </p:nvSpPr>
        <p:spPr>
          <a:xfrm>
            <a:off x="2520562" y="5180551"/>
            <a:ext cx="1486894" cy="36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12"/>
              </a:rPr>
              <a:t>Google </a:t>
            </a:r>
            <a:r>
              <a:rPr lang="en-GB" dirty="0" err="1">
                <a:hlinkClick r:id="rId12"/>
              </a:rPr>
              <a:t>Colab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FEF4A-3D69-44DA-985F-E059756B834F}"/>
              </a:ext>
            </a:extLst>
          </p:cNvPr>
          <p:cNvSpPr/>
          <p:nvPr/>
        </p:nvSpPr>
        <p:spPr>
          <a:xfrm>
            <a:off x="614704" y="4657830"/>
            <a:ext cx="22317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hlinkClick r:id="rId13"/>
              </a:rPr>
              <a:t>https://www.ogauthority.co.uk/lessons-learned/</a:t>
            </a:r>
            <a:endParaRPr lang="en-GB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7FFEA-C23A-4485-B9BC-6D6648C5C29A}"/>
              </a:ext>
            </a:extLst>
          </p:cNvPr>
          <p:cNvSpPr txBox="1"/>
          <p:nvPr/>
        </p:nvSpPr>
        <p:spPr>
          <a:xfrm>
            <a:off x="2709880" y="5547241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14"/>
              </a:rPr>
              <a:t>GitHub_1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30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885ad4-2543-4e8c-9830-4f3e414b66c3">
      <UserInfo>
        <DisplayName>James Smith</DisplayName>
        <AccountId>12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1C672919583245BA0A41D3CDCB23D7" ma:contentTypeVersion="8" ma:contentTypeDescription="Create a new document." ma:contentTypeScope="" ma:versionID="c9140cb5ddca5942b523278600160940">
  <xsd:schema xmlns:xsd="http://www.w3.org/2001/XMLSchema" xmlns:xs="http://www.w3.org/2001/XMLSchema" xmlns:p="http://schemas.microsoft.com/office/2006/metadata/properties" xmlns:ns2="9fe9c98d-88b5-4f36-9c47-5360df6242e4" xmlns:ns3="96885ad4-2543-4e8c-9830-4f3e414b66c3" targetNamespace="http://schemas.microsoft.com/office/2006/metadata/properties" ma:root="true" ma:fieldsID="2ed2fd5ab2a94de67003429f62bfa8e5" ns2:_="" ns3:_="">
    <xsd:import namespace="9fe9c98d-88b5-4f36-9c47-5360df6242e4"/>
    <xsd:import namespace="96885ad4-2543-4e8c-9830-4f3e414b66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e9c98d-88b5-4f36-9c47-5360df6242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885ad4-2543-4e8c-9830-4f3e414b66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86E06-E18B-40C5-BDC8-E486F8DE70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1A5195-55C4-49BF-8D56-6100FFE6C61C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96885ad4-2543-4e8c-9830-4f3e414b66c3"/>
    <ds:schemaRef ds:uri="9fe9c98d-88b5-4f36-9c47-5360df6242e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19DCC73-8600-4FEE-A0EF-0825F69F0E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e9c98d-88b5-4f36-9c47-5360df6242e4"/>
    <ds:schemaRef ds:uri="96885ad4-2543-4e8c-9830-4f3e414b66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145858</TotalTime>
  <Words>696</Words>
  <Application>Microsoft Office PowerPoint</Application>
  <PresentationFormat>A4 Paper (210x297 mm)</PresentationFormat>
  <Paragraphs>108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Martin Paver</dc:creator>
  <cp:keywords/>
  <dc:description/>
  <cp:lastModifiedBy>James Smith</cp:lastModifiedBy>
  <cp:revision>580</cp:revision>
  <cp:lastPrinted>2017-10-22T13:19:06Z</cp:lastPrinted>
  <dcterms:created xsi:type="dcterms:W3CDTF">2017-02-24T11:45:13Z</dcterms:created>
  <dcterms:modified xsi:type="dcterms:W3CDTF">2019-03-06T16:08:02Z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0x010100D11C672919583245BA0A41D3CDCB23D7</vt:lpwstr>
  </property>
  <property fmtid="{D5CDD505-2E9C-101B-9397-08002B2CF9AE}" pid="3" name="Order">
    <vt:r8>45700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